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9" r:id="rId2"/>
  </p:sldMasterIdLst>
  <p:notesMasterIdLst>
    <p:notesMasterId r:id="rId48"/>
  </p:notesMasterIdLst>
  <p:sldIdLst>
    <p:sldId id="256" r:id="rId3"/>
    <p:sldId id="486" r:id="rId4"/>
    <p:sldId id="258" r:id="rId5"/>
    <p:sldId id="262" r:id="rId6"/>
    <p:sldId id="492" r:id="rId7"/>
    <p:sldId id="498" r:id="rId8"/>
    <p:sldId id="522" r:id="rId9"/>
    <p:sldId id="523" r:id="rId10"/>
    <p:sldId id="547" r:id="rId11"/>
    <p:sldId id="495" r:id="rId12"/>
    <p:sldId id="499" r:id="rId13"/>
    <p:sldId id="524" r:id="rId14"/>
    <p:sldId id="525" r:id="rId15"/>
    <p:sldId id="526" r:id="rId16"/>
    <p:sldId id="527" r:id="rId17"/>
    <p:sldId id="528" r:id="rId18"/>
    <p:sldId id="529" r:id="rId19"/>
    <p:sldId id="530" r:id="rId20"/>
    <p:sldId id="549" r:id="rId21"/>
    <p:sldId id="502" r:id="rId22"/>
    <p:sldId id="265" r:id="rId23"/>
    <p:sldId id="509" r:id="rId24"/>
    <p:sldId id="510" r:id="rId25"/>
    <p:sldId id="546" r:id="rId26"/>
    <p:sldId id="513" r:id="rId27"/>
    <p:sldId id="514" r:id="rId28"/>
    <p:sldId id="517" r:id="rId29"/>
    <p:sldId id="520" r:id="rId30"/>
    <p:sldId id="487" r:id="rId31"/>
    <p:sldId id="378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2" r:id="rId41"/>
    <p:sldId id="264" r:id="rId42"/>
    <p:sldId id="548" r:id="rId43"/>
    <p:sldId id="543" r:id="rId44"/>
    <p:sldId id="489" r:id="rId45"/>
    <p:sldId id="490" r:id="rId46"/>
    <p:sldId id="491" r:id="rId4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59C"/>
    <a:srgbClr val="00FF00"/>
    <a:srgbClr val="0000FF"/>
    <a:srgbClr val="3F3F41"/>
    <a:srgbClr val="A8D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6DB2B-2CAD-4CFD-9833-8E2AB405DC3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nl-BE"/>
        </a:p>
      </dgm:t>
    </dgm:pt>
    <dgm:pt modelId="{27178E16-CE1F-4085-8130-4ED9B12532D3}">
      <dgm:prSet phldrT="[Tekst]"/>
      <dgm:spPr/>
      <dgm:t>
        <a:bodyPr/>
        <a:lstStyle/>
        <a:p>
          <a:r>
            <a:rPr lang="nl-BE" dirty="0"/>
            <a:t>Stap 1</a:t>
          </a:r>
        </a:p>
      </dgm:t>
    </dgm:pt>
    <dgm:pt modelId="{3C7A291E-95F4-43CF-8C15-B4B90C339EC7}" type="parTrans" cxnId="{6F99140E-400E-4418-A73D-824F180BB9E9}">
      <dgm:prSet/>
      <dgm:spPr/>
      <dgm:t>
        <a:bodyPr/>
        <a:lstStyle/>
        <a:p>
          <a:endParaRPr lang="nl-BE"/>
        </a:p>
      </dgm:t>
    </dgm:pt>
    <dgm:pt modelId="{0AB3DDC3-629D-4201-9D78-1A7330566304}" type="sibTrans" cxnId="{6F99140E-400E-4418-A73D-824F180BB9E9}">
      <dgm:prSet/>
      <dgm:spPr/>
      <dgm:t>
        <a:bodyPr/>
        <a:lstStyle/>
        <a:p>
          <a:endParaRPr lang="nl-BE"/>
        </a:p>
      </dgm:t>
    </dgm:pt>
    <dgm:pt modelId="{76D7EF4C-37CA-4D52-8007-DFEBD2DA4575}">
      <dgm:prSet phldrT="[Tekst]" custT="1"/>
      <dgm:spPr/>
      <dgm:t>
        <a:bodyPr/>
        <a:lstStyle/>
        <a:p>
          <a:r>
            <a:rPr lang="nl-BE" sz="1600" dirty="0"/>
            <a:t>Riolering en huisaansluitingen </a:t>
          </a:r>
        </a:p>
      </dgm:t>
    </dgm:pt>
    <dgm:pt modelId="{F810D303-D3CA-4EA6-9A30-46D328A5FD65}" type="parTrans" cxnId="{415FAE35-3756-4CD1-ADE8-7A2F2E6CBC41}">
      <dgm:prSet/>
      <dgm:spPr/>
      <dgm:t>
        <a:bodyPr/>
        <a:lstStyle/>
        <a:p>
          <a:endParaRPr lang="nl-BE"/>
        </a:p>
      </dgm:t>
    </dgm:pt>
    <dgm:pt modelId="{52DB0506-120C-45C4-AC53-FEDE8F896AC6}" type="sibTrans" cxnId="{415FAE35-3756-4CD1-ADE8-7A2F2E6CBC41}">
      <dgm:prSet/>
      <dgm:spPr/>
      <dgm:t>
        <a:bodyPr/>
        <a:lstStyle/>
        <a:p>
          <a:endParaRPr lang="nl-BE"/>
        </a:p>
      </dgm:t>
    </dgm:pt>
    <dgm:pt modelId="{4A62BF6C-E858-46EF-9351-75DD1D4F8799}">
      <dgm:prSet phldrT="[Tekst]"/>
      <dgm:spPr/>
      <dgm:t>
        <a:bodyPr/>
        <a:lstStyle/>
        <a:p>
          <a:r>
            <a:rPr lang="nl-BE" dirty="0"/>
            <a:t>Stap 2</a:t>
          </a:r>
        </a:p>
      </dgm:t>
    </dgm:pt>
    <dgm:pt modelId="{304C4528-751F-433B-B320-29C613C8C4AD}" type="parTrans" cxnId="{98A74B3F-F672-41AA-B79C-2AB34957DB96}">
      <dgm:prSet/>
      <dgm:spPr/>
      <dgm:t>
        <a:bodyPr/>
        <a:lstStyle/>
        <a:p>
          <a:endParaRPr lang="nl-BE"/>
        </a:p>
      </dgm:t>
    </dgm:pt>
    <dgm:pt modelId="{BF020122-0698-4D11-93CD-76AD914C9C4D}" type="sibTrans" cxnId="{98A74B3F-F672-41AA-B79C-2AB34957DB96}">
      <dgm:prSet/>
      <dgm:spPr/>
      <dgm:t>
        <a:bodyPr/>
        <a:lstStyle/>
        <a:p>
          <a:endParaRPr lang="nl-BE"/>
        </a:p>
      </dgm:t>
    </dgm:pt>
    <dgm:pt modelId="{4D25D471-B238-4BF3-BCB0-03BFFABDD6CA}">
      <dgm:prSet phldrT="[Tekst]" custT="1"/>
      <dgm:spPr/>
      <dgm:t>
        <a:bodyPr/>
        <a:lstStyle/>
        <a:p>
          <a:r>
            <a:rPr lang="nl-BE" sz="1600" dirty="0"/>
            <a:t>Werken nutsmaatschappijen</a:t>
          </a:r>
        </a:p>
      </dgm:t>
    </dgm:pt>
    <dgm:pt modelId="{B5869342-9922-4289-9BBF-517523D8B168}" type="parTrans" cxnId="{250257AE-97F7-4440-A779-49347A8D97C4}">
      <dgm:prSet/>
      <dgm:spPr/>
      <dgm:t>
        <a:bodyPr/>
        <a:lstStyle/>
        <a:p>
          <a:endParaRPr lang="nl-BE"/>
        </a:p>
      </dgm:t>
    </dgm:pt>
    <dgm:pt modelId="{C4FCD4B2-5AAD-4B35-A010-6F464C54501F}" type="sibTrans" cxnId="{250257AE-97F7-4440-A779-49347A8D97C4}">
      <dgm:prSet/>
      <dgm:spPr/>
      <dgm:t>
        <a:bodyPr/>
        <a:lstStyle/>
        <a:p>
          <a:endParaRPr lang="nl-BE"/>
        </a:p>
      </dgm:t>
    </dgm:pt>
    <dgm:pt modelId="{86BE10A7-3660-4272-AA20-3B3F4645144C}">
      <dgm:prSet phldrT="[Tekst]"/>
      <dgm:spPr/>
      <dgm:t>
        <a:bodyPr/>
        <a:lstStyle/>
        <a:p>
          <a:r>
            <a:rPr lang="nl-BE" dirty="0"/>
            <a:t>Stap 4</a:t>
          </a:r>
        </a:p>
      </dgm:t>
    </dgm:pt>
    <dgm:pt modelId="{446DDA8C-8FD3-40A3-8AF2-5FC25BB558DD}" type="parTrans" cxnId="{12CD0951-C91F-43B4-9766-EFF8D37BE480}">
      <dgm:prSet/>
      <dgm:spPr/>
      <dgm:t>
        <a:bodyPr/>
        <a:lstStyle/>
        <a:p>
          <a:endParaRPr lang="nl-BE"/>
        </a:p>
      </dgm:t>
    </dgm:pt>
    <dgm:pt modelId="{4BFB2D47-FB07-44DD-99D3-7E78F075ED03}" type="sibTrans" cxnId="{12CD0951-C91F-43B4-9766-EFF8D37BE480}">
      <dgm:prSet/>
      <dgm:spPr/>
      <dgm:t>
        <a:bodyPr/>
        <a:lstStyle/>
        <a:p>
          <a:endParaRPr lang="nl-BE"/>
        </a:p>
      </dgm:t>
    </dgm:pt>
    <dgm:pt modelId="{664BA047-4EC5-4EE6-9DD2-07E3B38D6333}">
      <dgm:prSet phldrT="[Tekst]" custT="1"/>
      <dgm:spPr/>
      <dgm:t>
        <a:bodyPr/>
        <a:lstStyle/>
        <a:p>
          <a:r>
            <a:rPr lang="nl-BE" sz="1600" dirty="0"/>
            <a:t>Fundering rijweg</a:t>
          </a:r>
        </a:p>
      </dgm:t>
    </dgm:pt>
    <dgm:pt modelId="{42E84B5D-00CB-4432-ADA2-590FA5E7286A}" type="parTrans" cxnId="{6B928AB3-7B41-4197-BF9D-023C4208F201}">
      <dgm:prSet/>
      <dgm:spPr/>
      <dgm:t>
        <a:bodyPr/>
        <a:lstStyle/>
        <a:p>
          <a:endParaRPr lang="nl-BE"/>
        </a:p>
      </dgm:t>
    </dgm:pt>
    <dgm:pt modelId="{E43C9759-1E2E-4624-BCBB-8FF8C78D2FA9}" type="sibTrans" cxnId="{6B928AB3-7B41-4197-BF9D-023C4208F201}">
      <dgm:prSet/>
      <dgm:spPr/>
      <dgm:t>
        <a:bodyPr/>
        <a:lstStyle/>
        <a:p>
          <a:endParaRPr lang="nl-BE"/>
        </a:p>
      </dgm:t>
    </dgm:pt>
    <dgm:pt modelId="{4301E1E1-397F-488A-A18A-567E440CDF8B}">
      <dgm:prSet phldrT="[Tekst]"/>
      <dgm:spPr/>
      <dgm:t>
        <a:bodyPr/>
        <a:lstStyle/>
        <a:p>
          <a:r>
            <a:rPr lang="nl-BE" dirty="0"/>
            <a:t>Stap 3</a:t>
          </a:r>
        </a:p>
      </dgm:t>
    </dgm:pt>
    <dgm:pt modelId="{04274C83-0540-43D0-ABC6-2FC1A0B6E58A}" type="parTrans" cxnId="{1B0D65A2-9AD5-461A-9337-CF7BEF3F04DD}">
      <dgm:prSet/>
      <dgm:spPr/>
      <dgm:t>
        <a:bodyPr/>
        <a:lstStyle/>
        <a:p>
          <a:endParaRPr lang="nl-BE"/>
        </a:p>
      </dgm:t>
    </dgm:pt>
    <dgm:pt modelId="{5C030DD5-5B39-4C6E-8D77-5B62C82D2DBA}" type="sibTrans" cxnId="{1B0D65A2-9AD5-461A-9337-CF7BEF3F04DD}">
      <dgm:prSet/>
      <dgm:spPr/>
      <dgm:t>
        <a:bodyPr/>
        <a:lstStyle/>
        <a:p>
          <a:endParaRPr lang="nl-BE"/>
        </a:p>
      </dgm:t>
    </dgm:pt>
    <dgm:pt modelId="{012EC289-1378-463C-947A-40F0F284B22C}">
      <dgm:prSet phldrT="[Tekst]" custT="1"/>
      <dgm:spPr/>
      <dgm:t>
        <a:bodyPr/>
        <a:lstStyle/>
        <a:p>
          <a:r>
            <a:rPr lang="nl-BE" sz="1600" dirty="0"/>
            <a:t>Lijnvormige elementen</a:t>
          </a:r>
        </a:p>
      </dgm:t>
    </dgm:pt>
    <dgm:pt modelId="{BC7CE8BB-D796-4376-8751-DC1BD7EBB6CB}" type="parTrans" cxnId="{E4E3FA82-824D-4047-A47D-A3B8662F2B0F}">
      <dgm:prSet/>
      <dgm:spPr/>
      <dgm:t>
        <a:bodyPr/>
        <a:lstStyle/>
        <a:p>
          <a:endParaRPr lang="nl-BE"/>
        </a:p>
      </dgm:t>
    </dgm:pt>
    <dgm:pt modelId="{755EFB6E-D9C7-4211-9BF3-20DACA4E8CD3}" type="sibTrans" cxnId="{E4E3FA82-824D-4047-A47D-A3B8662F2B0F}">
      <dgm:prSet/>
      <dgm:spPr/>
      <dgm:t>
        <a:bodyPr/>
        <a:lstStyle/>
        <a:p>
          <a:endParaRPr lang="nl-BE"/>
        </a:p>
      </dgm:t>
    </dgm:pt>
    <dgm:pt modelId="{91290F38-921E-471F-8F03-F2BE16187EA8}">
      <dgm:prSet phldrT="[Tekst]"/>
      <dgm:spPr/>
      <dgm:t>
        <a:bodyPr/>
        <a:lstStyle/>
        <a:p>
          <a:r>
            <a:rPr lang="nl-BE" dirty="0"/>
            <a:t>Stap 5</a:t>
          </a:r>
        </a:p>
      </dgm:t>
    </dgm:pt>
    <dgm:pt modelId="{33212837-205C-4F23-AF4C-85870148759B}" type="parTrans" cxnId="{B2243B9B-5C1D-4E28-ADF9-E6F89677FD5E}">
      <dgm:prSet/>
      <dgm:spPr/>
      <dgm:t>
        <a:bodyPr/>
        <a:lstStyle/>
        <a:p>
          <a:endParaRPr lang="nl-BE"/>
        </a:p>
      </dgm:t>
    </dgm:pt>
    <dgm:pt modelId="{8B230D57-4440-4284-90B0-6DE058CA8461}" type="sibTrans" cxnId="{B2243B9B-5C1D-4E28-ADF9-E6F89677FD5E}">
      <dgm:prSet/>
      <dgm:spPr/>
      <dgm:t>
        <a:bodyPr/>
        <a:lstStyle/>
        <a:p>
          <a:endParaRPr lang="nl-BE"/>
        </a:p>
      </dgm:t>
    </dgm:pt>
    <dgm:pt modelId="{2853E7E4-21ED-4398-988E-3223A2DEB838}">
      <dgm:prSet phldrT="[Tekst]" custT="1"/>
      <dgm:spPr/>
      <dgm:t>
        <a:bodyPr/>
        <a:lstStyle/>
        <a:p>
          <a:r>
            <a:rPr lang="nl-BE" sz="1600" dirty="0"/>
            <a:t>Onderlaag asfalt</a:t>
          </a:r>
        </a:p>
      </dgm:t>
    </dgm:pt>
    <dgm:pt modelId="{C53AA162-6180-481F-ADD1-B8C93E1285B7}" type="parTrans" cxnId="{4D193596-B38B-4651-A68A-362BDB683642}">
      <dgm:prSet/>
      <dgm:spPr/>
      <dgm:t>
        <a:bodyPr/>
        <a:lstStyle/>
        <a:p>
          <a:endParaRPr lang="nl-BE"/>
        </a:p>
      </dgm:t>
    </dgm:pt>
    <dgm:pt modelId="{8DE8B16F-AC51-4BEF-BCFD-E6C804E70924}" type="sibTrans" cxnId="{4D193596-B38B-4651-A68A-362BDB683642}">
      <dgm:prSet/>
      <dgm:spPr/>
      <dgm:t>
        <a:bodyPr/>
        <a:lstStyle/>
        <a:p>
          <a:endParaRPr lang="nl-BE"/>
        </a:p>
      </dgm:t>
    </dgm:pt>
    <dgm:pt modelId="{FDF2B103-C140-4570-BCEB-0DF8C148790C}">
      <dgm:prSet phldrT="[Tekst]"/>
      <dgm:spPr/>
      <dgm:t>
        <a:bodyPr/>
        <a:lstStyle/>
        <a:p>
          <a:r>
            <a:rPr lang="nl-BE" dirty="0"/>
            <a:t>Stap 6 </a:t>
          </a:r>
        </a:p>
      </dgm:t>
    </dgm:pt>
    <dgm:pt modelId="{278BCE13-FD04-4ADB-9485-20DE3B4E2F3A}" type="parTrans" cxnId="{748674F1-3C5B-4668-9E95-30D4AA4BDA57}">
      <dgm:prSet/>
      <dgm:spPr/>
      <dgm:t>
        <a:bodyPr/>
        <a:lstStyle/>
        <a:p>
          <a:endParaRPr lang="nl-BE"/>
        </a:p>
      </dgm:t>
    </dgm:pt>
    <dgm:pt modelId="{F8CAF5DE-E0B2-45A4-B198-7C68EDB28876}" type="sibTrans" cxnId="{748674F1-3C5B-4668-9E95-30D4AA4BDA57}">
      <dgm:prSet/>
      <dgm:spPr/>
      <dgm:t>
        <a:bodyPr/>
        <a:lstStyle/>
        <a:p>
          <a:endParaRPr lang="nl-BE"/>
        </a:p>
      </dgm:t>
    </dgm:pt>
    <dgm:pt modelId="{A380E20A-989B-43BD-98A8-F01C7EDA8755}">
      <dgm:prSet phldrT="[Tekst]" custT="1"/>
      <dgm:spPr/>
      <dgm:t>
        <a:bodyPr/>
        <a:lstStyle/>
        <a:p>
          <a:r>
            <a:rPr lang="nl-BE" sz="1600" dirty="0"/>
            <a:t>Opritten en bermen</a:t>
          </a:r>
        </a:p>
      </dgm:t>
    </dgm:pt>
    <dgm:pt modelId="{7F60C2EF-359D-4626-BAD9-76B4F763CE25}" type="parTrans" cxnId="{F8AD33F9-5345-48D2-8E58-AC663B742545}">
      <dgm:prSet/>
      <dgm:spPr/>
      <dgm:t>
        <a:bodyPr/>
        <a:lstStyle/>
        <a:p>
          <a:endParaRPr lang="nl-BE"/>
        </a:p>
      </dgm:t>
    </dgm:pt>
    <dgm:pt modelId="{DBA3FAE0-05ED-4D74-9A90-BC4AAD2F2FB2}" type="sibTrans" cxnId="{F8AD33F9-5345-48D2-8E58-AC663B742545}">
      <dgm:prSet/>
      <dgm:spPr/>
      <dgm:t>
        <a:bodyPr/>
        <a:lstStyle/>
        <a:p>
          <a:endParaRPr lang="nl-BE"/>
        </a:p>
      </dgm:t>
    </dgm:pt>
    <dgm:pt modelId="{F02DF620-E697-495D-9360-F4FF1B3CC851}">
      <dgm:prSet phldrT="[Tekst]" custT="1"/>
      <dgm:spPr/>
      <dgm:t>
        <a:bodyPr/>
        <a:lstStyle/>
        <a:p>
          <a:r>
            <a:rPr lang="nl-BE" sz="1600" dirty="0"/>
            <a:t>Stap 7</a:t>
          </a:r>
        </a:p>
      </dgm:t>
    </dgm:pt>
    <dgm:pt modelId="{41C55AC0-CF35-4FA5-A15F-4CCCA030C5FE}" type="parTrans" cxnId="{B9F42F16-00E4-4F33-B2F6-6A773AF22C27}">
      <dgm:prSet/>
      <dgm:spPr/>
      <dgm:t>
        <a:bodyPr/>
        <a:lstStyle/>
        <a:p>
          <a:endParaRPr lang="nl-BE"/>
        </a:p>
      </dgm:t>
    </dgm:pt>
    <dgm:pt modelId="{CB6E84EC-AF79-4798-97EC-614F521A65E3}" type="sibTrans" cxnId="{B9F42F16-00E4-4F33-B2F6-6A773AF22C27}">
      <dgm:prSet/>
      <dgm:spPr/>
      <dgm:t>
        <a:bodyPr/>
        <a:lstStyle/>
        <a:p>
          <a:endParaRPr lang="nl-BE"/>
        </a:p>
      </dgm:t>
    </dgm:pt>
    <dgm:pt modelId="{8C83A547-D2FD-4F7C-AE49-6D43E59DC939}">
      <dgm:prSet phldrT="[Tekst]" custT="1"/>
      <dgm:spPr/>
      <dgm:t>
        <a:bodyPr/>
        <a:lstStyle/>
        <a:p>
          <a:r>
            <a:rPr lang="nl-BE" sz="1600" dirty="0"/>
            <a:t>Toplaag asfalt</a:t>
          </a:r>
        </a:p>
      </dgm:t>
    </dgm:pt>
    <dgm:pt modelId="{25A0A1B2-0B54-411D-8BBE-0B941CB723B0}" type="parTrans" cxnId="{944AAFEF-25AF-4333-A9ED-45EA3791DB6B}">
      <dgm:prSet/>
      <dgm:spPr/>
      <dgm:t>
        <a:bodyPr/>
        <a:lstStyle/>
        <a:p>
          <a:endParaRPr lang="nl-BE"/>
        </a:p>
      </dgm:t>
    </dgm:pt>
    <dgm:pt modelId="{43A13B6B-3A02-4FFF-BBB5-24ACF6A8CAE0}" type="sibTrans" cxnId="{944AAFEF-25AF-4333-A9ED-45EA3791DB6B}">
      <dgm:prSet/>
      <dgm:spPr/>
      <dgm:t>
        <a:bodyPr/>
        <a:lstStyle/>
        <a:p>
          <a:endParaRPr lang="nl-BE"/>
        </a:p>
      </dgm:t>
    </dgm:pt>
    <dgm:pt modelId="{12F0BE8F-0852-4C03-AEA5-18FC411B5556}" type="pres">
      <dgm:prSet presAssocID="{DA76DB2B-2CAD-4CFD-9833-8E2AB405DC35}" presName="rootnode" presStyleCnt="0">
        <dgm:presLayoutVars>
          <dgm:chMax/>
          <dgm:chPref/>
          <dgm:dir/>
          <dgm:animLvl val="lvl"/>
        </dgm:presLayoutVars>
      </dgm:prSet>
      <dgm:spPr/>
    </dgm:pt>
    <dgm:pt modelId="{92585B01-A109-42CE-8160-E9F0AF716214}" type="pres">
      <dgm:prSet presAssocID="{27178E16-CE1F-4085-8130-4ED9B12532D3}" presName="composite" presStyleCnt="0"/>
      <dgm:spPr/>
    </dgm:pt>
    <dgm:pt modelId="{08A04737-BB89-4B3D-8855-49FFB5302E95}" type="pres">
      <dgm:prSet presAssocID="{27178E16-CE1F-4085-8130-4ED9B12532D3}" presName="bentUpArrow1" presStyleLbl="alignImgPlace1" presStyleIdx="0" presStyleCnt="6"/>
      <dgm:spPr/>
    </dgm:pt>
    <dgm:pt modelId="{870E0D07-C5C1-4A68-8D03-D9063C9C6761}" type="pres">
      <dgm:prSet presAssocID="{27178E16-CE1F-4085-8130-4ED9B12532D3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52EE3518-DBCF-49B3-8DD0-CDF030FEEE31}" type="pres">
      <dgm:prSet presAssocID="{27178E16-CE1F-4085-8130-4ED9B12532D3}" presName="ChildText" presStyleLbl="revTx" presStyleIdx="0" presStyleCnt="7" custAng="0" custScaleX="353794" custLinFactX="44080" custLinFactNeighborX="100000" custLinFactNeighborY="-1424">
        <dgm:presLayoutVars>
          <dgm:chMax val="0"/>
          <dgm:chPref val="0"/>
          <dgm:bulletEnabled val="1"/>
        </dgm:presLayoutVars>
      </dgm:prSet>
      <dgm:spPr/>
    </dgm:pt>
    <dgm:pt modelId="{D871A586-E76A-462D-A600-AD6E4A2C7258}" type="pres">
      <dgm:prSet presAssocID="{0AB3DDC3-629D-4201-9D78-1A7330566304}" presName="sibTrans" presStyleCnt="0"/>
      <dgm:spPr/>
    </dgm:pt>
    <dgm:pt modelId="{DA1325BA-BD1F-4B4B-9F0B-A164ABA4FCDD}" type="pres">
      <dgm:prSet presAssocID="{4A62BF6C-E858-46EF-9351-75DD1D4F8799}" presName="composite" presStyleCnt="0"/>
      <dgm:spPr/>
    </dgm:pt>
    <dgm:pt modelId="{AFCFCA76-B53F-41B0-ACDB-9E2C906DF1ED}" type="pres">
      <dgm:prSet presAssocID="{4A62BF6C-E858-46EF-9351-75DD1D4F8799}" presName="bentUpArrow1" presStyleLbl="alignImgPlace1" presStyleIdx="1" presStyleCnt="6"/>
      <dgm:spPr/>
    </dgm:pt>
    <dgm:pt modelId="{91CC396C-1E81-41EC-B2EC-5E4BAC4690D2}" type="pres">
      <dgm:prSet presAssocID="{4A62BF6C-E858-46EF-9351-75DD1D4F8799}" presName="ParentText" presStyleLbl="node1" presStyleIdx="1" presStyleCnt="7" custLinFactNeighborX="-2145" custLinFactNeighborY="-1384">
        <dgm:presLayoutVars>
          <dgm:chMax val="1"/>
          <dgm:chPref val="1"/>
          <dgm:bulletEnabled val="1"/>
        </dgm:presLayoutVars>
      </dgm:prSet>
      <dgm:spPr/>
    </dgm:pt>
    <dgm:pt modelId="{0BCD1E95-9F6B-4ACD-AAE6-587DB9C4B2E1}" type="pres">
      <dgm:prSet presAssocID="{4A62BF6C-E858-46EF-9351-75DD1D4F8799}" presName="ChildText" presStyleLbl="revTx" presStyleIdx="1" presStyleCnt="7" custScaleX="399304" custLinFactX="50620" custLinFactNeighborX="100000">
        <dgm:presLayoutVars>
          <dgm:chMax val="0"/>
          <dgm:chPref val="0"/>
          <dgm:bulletEnabled val="1"/>
        </dgm:presLayoutVars>
      </dgm:prSet>
      <dgm:spPr/>
    </dgm:pt>
    <dgm:pt modelId="{EF076A10-70D2-4C2F-A536-C5327BF0F738}" type="pres">
      <dgm:prSet presAssocID="{BF020122-0698-4D11-93CD-76AD914C9C4D}" presName="sibTrans" presStyleCnt="0"/>
      <dgm:spPr/>
    </dgm:pt>
    <dgm:pt modelId="{4493A876-DB0F-4E89-B134-BE651B3585AF}" type="pres">
      <dgm:prSet presAssocID="{4301E1E1-397F-488A-A18A-567E440CDF8B}" presName="composite" presStyleCnt="0"/>
      <dgm:spPr/>
    </dgm:pt>
    <dgm:pt modelId="{CE94E16D-7C32-4045-908F-52CF279B9A70}" type="pres">
      <dgm:prSet presAssocID="{4301E1E1-397F-488A-A18A-567E440CDF8B}" presName="bentUpArrow1" presStyleLbl="alignImgPlace1" presStyleIdx="2" presStyleCnt="6"/>
      <dgm:spPr/>
    </dgm:pt>
    <dgm:pt modelId="{E416C00C-BFFC-43B0-AB2D-BB3D822625E1}" type="pres">
      <dgm:prSet presAssocID="{4301E1E1-397F-488A-A18A-567E440CDF8B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46FEDC6D-64D3-4878-9F3F-523448961E47}" type="pres">
      <dgm:prSet presAssocID="{4301E1E1-397F-488A-A18A-567E440CDF8B}" presName="ChildText" presStyleLbl="revTx" presStyleIdx="2" presStyleCnt="7" custScaleX="286385" custLinFactNeighborX="91926">
        <dgm:presLayoutVars>
          <dgm:chMax val="0"/>
          <dgm:chPref val="0"/>
          <dgm:bulletEnabled val="1"/>
        </dgm:presLayoutVars>
      </dgm:prSet>
      <dgm:spPr/>
    </dgm:pt>
    <dgm:pt modelId="{37A71DE0-83EE-4CA2-9023-84D9A1A0724E}" type="pres">
      <dgm:prSet presAssocID="{5C030DD5-5B39-4C6E-8D77-5B62C82D2DBA}" presName="sibTrans" presStyleCnt="0"/>
      <dgm:spPr/>
    </dgm:pt>
    <dgm:pt modelId="{C0944E25-CF92-4978-98B1-95F0B37EF455}" type="pres">
      <dgm:prSet presAssocID="{86BE10A7-3660-4272-AA20-3B3F4645144C}" presName="composite" presStyleCnt="0"/>
      <dgm:spPr/>
    </dgm:pt>
    <dgm:pt modelId="{91D792EE-D52E-41D9-AFB0-8F4252C263EB}" type="pres">
      <dgm:prSet presAssocID="{86BE10A7-3660-4272-AA20-3B3F4645144C}" presName="bentUpArrow1" presStyleLbl="alignImgPlace1" presStyleIdx="3" presStyleCnt="6"/>
      <dgm:spPr/>
    </dgm:pt>
    <dgm:pt modelId="{686BB131-4E2F-45C1-9603-6F046064E637}" type="pres">
      <dgm:prSet presAssocID="{86BE10A7-3660-4272-AA20-3B3F4645144C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06BDCBC4-F5C1-425C-8DC4-71FD8B997414}" type="pres">
      <dgm:prSet presAssocID="{86BE10A7-3660-4272-AA20-3B3F4645144C}" presName="ChildText" presStyleLbl="revTx" presStyleIdx="3" presStyleCnt="7" custScaleX="277716" custLinFactNeighborX="88603">
        <dgm:presLayoutVars>
          <dgm:chMax val="0"/>
          <dgm:chPref val="0"/>
          <dgm:bulletEnabled val="1"/>
        </dgm:presLayoutVars>
      </dgm:prSet>
      <dgm:spPr/>
    </dgm:pt>
    <dgm:pt modelId="{D822D113-DBA8-4671-BD2C-67099AE4E799}" type="pres">
      <dgm:prSet presAssocID="{4BFB2D47-FB07-44DD-99D3-7E78F075ED03}" presName="sibTrans" presStyleCnt="0"/>
      <dgm:spPr/>
    </dgm:pt>
    <dgm:pt modelId="{D0F7A86D-DB5A-4CF9-9815-2C3725D727BA}" type="pres">
      <dgm:prSet presAssocID="{91290F38-921E-471F-8F03-F2BE16187EA8}" presName="composite" presStyleCnt="0"/>
      <dgm:spPr/>
    </dgm:pt>
    <dgm:pt modelId="{9C13D1CC-080E-4795-B210-758A7ED6D2FC}" type="pres">
      <dgm:prSet presAssocID="{91290F38-921E-471F-8F03-F2BE16187EA8}" presName="bentUpArrow1" presStyleLbl="alignImgPlace1" presStyleIdx="4" presStyleCnt="6"/>
      <dgm:spPr/>
    </dgm:pt>
    <dgm:pt modelId="{5272A000-0544-435F-9C79-C1484D4A7F95}" type="pres">
      <dgm:prSet presAssocID="{91290F38-921E-471F-8F03-F2BE16187EA8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0A07AD58-6FBD-40AB-8049-52C42F989E8F}" type="pres">
      <dgm:prSet presAssocID="{91290F38-921E-471F-8F03-F2BE16187EA8}" presName="ChildText" presStyleLbl="revTx" presStyleIdx="4" presStyleCnt="7" custScaleX="362164" custLinFactX="30204" custLinFactNeighborX="100000">
        <dgm:presLayoutVars>
          <dgm:chMax val="0"/>
          <dgm:chPref val="0"/>
          <dgm:bulletEnabled val="1"/>
        </dgm:presLayoutVars>
      </dgm:prSet>
      <dgm:spPr/>
    </dgm:pt>
    <dgm:pt modelId="{45E8C20E-C217-46FB-9561-B7788FDA69C5}" type="pres">
      <dgm:prSet presAssocID="{8B230D57-4440-4284-90B0-6DE058CA8461}" presName="sibTrans" presStyleCnt="0"/>
      <dgm:spPr/>
    </dgm:pt>
    <dgm:pt modelId="{D106D893-95A3-4224-94CF-D1CAB1935B62}" type="pres">
      <dgm:prSet presAssocID="{FDF2B103-C140-4570-BCEB-0DF8C148790C}" presName="composite" presStyleCnt="0"/>
      <dgm:spPr/>
    </dgm:pt>
    <dgm:pt modelId="{F27EFEE0-64D2-429B-AC70-AD3FC3261157}" type="pres">
      <dgm:prSet presAssocID="{FDF2B103-C140-4570-BCEB-0DF8C148790C}" presName="bentUpArrow1" presStyleLbl="alignImgPlace1" presStyleIdx="5" presStyleCnt="6"/>
      <dgm:spPr/>
    </dgm:pt>
    <dgm:pt modelId="{F86EDC15-C397-475B-9F10-8E9675120031}" type="pres">
      <dgm:prSet presAssocID="{FDF2B103-C140-4570-BCEB-0DF8C148790C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D6F073F9-F8F4-4B7F-963B-C92BCDFC78D0}" type="pres">
      <dgm:prSet presAssocID="{FDF2B103-C140-4570-BCEB-0DF8C148790C}" presName="ChildText" presStyleLbl="revTx" presStyleIdx="5" presStyleCnt="7" custScaleX="341340" custLinFactX="30956" custLinFactNeighborX="100000">
        <dgm:presLayoutVars>
          <dgm:chMax val="0"/>
          <dgm:chPref val="0"/>
          <dgm:bulletEnabled val="1"/>
        </dgm:presLayoutVars>
      </dgm:prSet>
      <dgm:spPr/>
    </dgm:pt>
    <dgm:pt modelId="{0EFBFEC5-2E39-40CA-AC43-16FD9E22E9E1}" type="pres">
      <dgm:prSet presAssocID="{F8CAF5DE-E0B2-45A4-B198-7C68EDB28876}" presName="sibTrans" presStyleCnt="0"/>
      <dgm:spPr/>
    </dgm:pt>
    <dgm:pt modelId="{6E49A9A1-0CE3-4426-9F20-63CC819AC3E8}" type="pres">
      <dgm:prSet presAssocID="{F02DF620-E697-495D-9360-F4FF1B3CC851}" presName="composite" presStyleCnt="0"/>
      <dgm:spPr/>
    </dgm:pt>
    <dgm:pt modelId="{5F42A0C1-0F5E-4688-8128-FEA6B9E8D491}" type="pres">
      <dgm:prSet presAssocID="{F02DF620-E697-495D-9360-F4FF1B3CC851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8D93BDA5-CA4F-4B82-8AA9-F55028E3701D}" type="pres">
      <dgm:prSet presAssocID="{F02DF620-E697-495D-9360-F4FF1B3CC851}" presName="FinalChildText" presStyleLbl="revTx" presStyleIdx="6" presStyleCnt="7" custScaleX="271797" custLinFactNeighborX="87304" custLinFactNeighborY="-2004">
        <dgm:presLayoutVars>
          <dgm:chMax val="0"/>
          <dgm:chPref val="0"/>
          <dgm:bulletEnabled val="1"/>
        </dgm:presLayoutVars>
      </dgm:prSet>
      <dgm:spPr/>
    </dgm:pt>
  </dgm:ptLst>
  <dgm:cxnLst>
    <dgm:cxn modelId="{604A4A03-C38B-4927-A839-25775BA3A385}" type="presOf" srcId="{27178E16-CE1F-4085-8130-4ED9B12532D3}" destId="{870E0D07-C5C1-4A68-8D03-D9063C9C6761}" srcOrd="0" destOrd="0" presId="urn:microsoft.com/office/officeart/2005/8/layout/StepDownProcess"/>
    <dgm:cxn modelId="{C3401907-3918-4D1E-90DF-54B9A0DF5B0E}" type="presOf" srcId="{2853E7E4-21ED-4398-988E-3223A2DEB838}" destId="{0A07AD58-6FBD-40AB-8049-52C42F989E8F}" srcOrd="0" destOrd="0" presId="urn:microsoft.com/office/officeart/2005/8/layout/StepDownProcess"/>
    <dgm:cxn modelId="{0D3D4F0D-9748-4144-BBB6-91CF49AC3C03}" type="presOf" srcId="{4D25D471-B238-4BF3-BCB0-03BFFABDD6CA}" destId="{0BCD1E95-9F6B-4ACD-AAE6-587DB9C4B2E1}" srcOrd="0" destOrd="0" presId="urn:microsoft.com/office/officeart/2005/8/layout/StepDownProcess"/>
    <dgm:cxn modelId="{6F99140E-400E-4418-A73D-824F180BB9E9}" srcId="{DA76DB2B-2CAD-4CFD-9833-8E2AB405DC35}" destId="{27178E16-CE1F-4085-8130-4ED9B12532D3}" srcOrd="0" destOrd="0" parTransId="{3C7A291E-95F4-43CF-8C15-B4B90C339EC7}" sibTransId="{0AB3DDC3-629D-4201-9D78-1A7330566304}"/>
    <dgm:cxn modelId="{BAC30216-2CBD-456C-8C75-7C6F323083AE}" type="presOf" srcId="{76D7EF4C-37CA-4D52-8007-DFEBD2DA4575}" destId="{52EE3518-DBCF-49B3-8DD0-CDF030FEEE31}" srcOrd="0" destOrd="0" presId="urn:microsoft.com/office/officeart/2005/8/layout/StepDownProcess"/>
    <dgm:cxn modelId="{B9F42F16-00E4-4F33-B2F6-6A773AF22C27}" srcId="{DA76DB2B-2CAD-4CFD-9833-8E2AB405DC35}" destId="{F02DF620-E697-495D-9360-F4FF1B3CC851}" srcOrd="6" destOrd="0" parTransId="{41C55AC0-CF35-4FA5-A15F-4CCCA030C5FE}" sibTransId="{CB6E84EC-AF79-4798-97EC-614F521A65E3}"/>
    <dgm:cxn modelId="{7B338B1D-FD1D-4310-BD58-72D17A6AFDB5}" type="presOf" srcId="{86BE10A7-3660-4272-AA20-3B3F4645144C}" destId="{686BB131-4E2F-45C1-9603-6F046064E637}" srcOrd="0" destOrd="0" presId="urn:microsoft.com/office/officeart/2005/8/layout/StepDownProcess"/>
    <dgm:cxn modelId="{415FAE35-3756-4CD1-ADE8-7A2F2E6CBC41}" srcId="{27178E16-CE1F-4085-8130-4ED9B12532D3}" destId="{76D7EF4C-37CA-4D52-8007-DFEBD2DA4575}" srcOrd="0" destOrd="0" parTransId="{F810D303-D3CA-4EA6-9A30-46D328A5FD65}" sibTransId="{52DB0506-120C-45C4-AC53-FEDE8F896AC6}"/>
    <dgm:cxn modelId="{8BB62C3B-096C-4D76-B3BB-E5845CC836F6}" type="presOf" srcId="{012EC289-1378-463C-947A-40F0F284B22C}" destId="{46FEDC6D-64D3-4878-9F3F-523448961E47}" srcOrd="0" destOrd="0" presId="urn:microsoft.com/office/officeart/2005/8/layout/StepDownProcess"/>
    <dgm:cxn modelId="{98A74B3F-F672-41AA-B79C-2AB34957DB96}" srcId="{DA76DB2B-2CAD-4CFD-9833-8E2AB405DC35}" destId="{4A62BF6C-E858-46EF-9351-75DD1D4F8799}" srcOrd="1" destOrd="0" parTransId="{304C4528-751F-433B-B320-29C613C8C4AD}" sibTransId="{BF020122-0698-4D11-93CD-76AD914C9C4D}"/>
    <dgm:cxn modelId="{60495B4F-7AA5-40F1-B732-C645F0C0CB7D}" type="presOf" srcId="{DA76DB2B-2CAD-4CFD-9833-8E2AB405DC35}" destId="{12F0BE8F-0852-4C03-AEA5-18FC411B5556}" srcOrd="0" destOrd="0" presId="urn:microsoft.com/office/officeart/2005/8/layout/StepDownProcess"/>
    <dgm:cxn modelId="{12CD0951-C91F-43B4-9766-EFF8D37BE480}" srcId="{DA76DB2B-2CAD-4CFD-9833-8E2AB405DC35}" destId="{86BE10A7-3660-4272-AA20-3B3F4645144C}" srcOrd="3" destOrd="0" parTransId="{446DDA8C-8FD3-40A3-8AF2-5FC25BB558DD}" sibTransId="{4BFB2D47-FB07-44DD-99D3-7E78F075ED03}"/>
    <dgm:cxn modelId="{04CD3456-EB5A-4982-9E9A-D6B227DC2DF0}" type="presOf" srcId="{8C83A547-D2FD-4F7C-AE49-6D43E59DC939}" destId="{8D93BDA5-CA4F-4B82-8AA9-F55028E3701D}" srcOrd="0" destOrd="0" presId="urn:microsoft.com/office/officeart/2005/8/layout/StepDownProcess"/>
    <dgm:cxn modelId="{E4E3FA82-824D-4047-A47D-A3B8662F2B0F}" srcId="{4301E1E1-397F-488A-A18A-567E440CDF8B}" destId="{012EC289-1378-463C-947A-40F0F284B22C}" srcOrd="0" destOrd="0" parTransId="{BC7CE8BB-D796-4376-8751-DC1BD7EBB6CB}" sibTransId="{755EFB6E-D9C7-4211-9BF3-20DACA4E8CD3}"/>
    <dgm:cxn modelId="{4D193596-B38B-4651-A68A-362BDB683642}" srcId="{91290F38-921E-471F-8F03-F2BE16187EA8}" destId="{2853E7E4-21ED-4398-988E-3223A2DEB838}" srcOrd="0" destOrd="0" parTransId="{C53AA162-6180-481F-ADD1-B8C93E1285B7}" sibTransId="{8DE8B16F-AC51-4BEF-BCFD-E6C804E70924}"/>
    <dgm:cxn modelId="{F8292E9A-18F3-46B9-B152-39EC8F60768B}" type="presOf" srcId="{A380E20A-989B-43BD-98A8-F01C7EDA8755}" destId="{D6F073F9-F8F4-4B7F-963B-C92BCDFC78D0}" srcOrd="0" destOrd="0" presId="urn:microsoft.com/office/officeart/2005/8/layout/StepDownProcess"/>
    <dgm:cxn modelId="{A87FB89A-0A97-47D9-9EE2-62D6EF32D84F}" type="presOf" srcId="{91290F38-921E-471F-8F03-F2BE16187EA8}" destId="{5272A000-0544-435F-9C79-C1484D4A7F95}" srcOrd="0" destOrd="0" presId="urn:microsoft.com/office/officeart/2005/8/layout/StepDownProcess"/>
    <dgm:cxn modelId="{B2243B9B-5C1D-4E28-ADF9-E6F89677FD5E}" srcId="{DA76DB2B-2CAD-4CFD-9833-8E2AB405DC35}" destId="{91290F38-921E-471F-8F03-F2BE16187EA8}" srcOrd="4" destOrd="0" parTransId="{33212837-205C-4F23-AF4C-85870148759B}" sibTransId="{8B230D57-4440-4284-90B0-6DE058CA8461}"/>
    <dgm:cxn modelId="{1B0D65A2-9AD5-461A-9337-CF7BEF3F04DD}" srcId="{DA76DB2B-2CAD-4CFD-9833-8E2AB405DC35}" destId="{4301E1E1-397F-488A-A18A-567E440CDF8B}" srcOrd="2" destOrd="0" parTransId="{04274C83-0540-43D0-ABC6-2FC1A0B6E58A}" sibTransId="{5C030DD5-5B39-4C6E-8D77-5B62C82D2DBA}"/>
    <dgm:cxn modelId="{67A248A7-68FF-4D5E-8F44-7ECB756A3CFF}" type="presOf" srcId="{F02DF620-E697-495D-9360-F4FF1B3CC851}" destId="{5F42A0C1-0F5E-4688-8128-FEA6B9E8D491}" srcOrd="0" destOrd="0" presId="urn:microsoft.com/office/officeart/2005/8/layout/StepDownProcess"/>
    <dgm:cxn modelId="{250257AE-97F7-4440-A779-49347A8D97C4}" srcId="{4A62BF6C-E858-46EF-9351-75DD1D4F8799}" destId="{4D25D471-B238-4BF3-BCB0-03BFFABDD6CA}" srcOrd="0" destOrd="0" parTransId="{B5869342-9922-4289-9BBF-517523D8B168}" sibTransId="{C4FCD4B2-5AAD-4B35-A010-6F464C54501F}"/>
    <dgm:cxn modelId="{8707EAB2-BDA7-42FA-B16F-3E514CDDB6D7}" type="presOf" srcId="{4301E1E1-397F-488A-A18A-567E440CDF8B}" destId="{E416C00C-BFFC-43B0-AB2D-BB3D822625E1}" srcOrd="0" destOrd="0" presId="urn:microsoft.com/office/officeart/2005/8/layout/StepDownProcess"/>
    <dgm:cxn modelId="{6B928AB3-7B41-4197-BF9D-023C4208F201}" srcId="{86BE10A7-3660-4272-AA20-3B3F4645144C}" destId="{664BA047-4EC5-4EE6-9DD2-07E3B38D6333}" srcOrd="0" destOrd="0" parTransId="{42E84B5D-00CB-4432-ADA2-590FA5E7286A}" sibTransId="{E43C9759-1E2E-4624-BCBB-8FF8C78D2FA9}"/>
    <dgm:cxn modelId="{353376C4-8F2F-4ED1-BDD2-08E8942B9482}" type="presOf" srcId="{4A62BF6C-E858-46EF-9351-75DD1D4F8799}" destId="{91CC396C-1E81-41EC-B2EC-5E4BAC4690D2}" srcOrd="0" destOrd="0" presId="urn:microsoft.com/office/officeart/2005/8/layout/StepDownProcess"/>
    <dgm:cxn modelId="{897A30E3-CC59-490D-B271-9B25E095D2CE}" type="presOf" srcId="{664BA047-4EC5-4EE6-9DD2-07E3B38D6333}" destId="{06BDCBC4-F5C1-425C-8DC4-71FD8B997414}" srcOrd="0" destOrd="0" presId="urn:microsoft.com/office/officeart/2005/8/layout/StepDownProcess"/>
    <dgm:cxn modelId="{944AAFEF-25AF-4333-A9ED-45EA3791DB6B}" srcId="{F02DF620-E697-495D-9360-F4FF1B3CC851}" destId="{8C83A547-D2FD-4F7C-AE49-6D43E59DC939}" srcOrd="0" destOrd="0" parTransId="{25A0A1B2-0B54-411D-8BBE-0B941CB723B0}" sibTransId="{43A13B6B-3A02-4FFF-BBB5-24ACF6A8CAE0}"/>
    <dgm:cxn modelId="{0C1846F0-E449-4CBD-83F6-C0F05E8F5624}" type="presOf" srcId="{FDF2B103-C140-4570-BCEB-0DF8C148790C}" destId="{F86EDC15-C397-475B-9F10-8E9675120031}" srcOrd="0" destOrd="0" presId="urn:microsoft.com/office/officeart/2005/8/layout/StepDownProcess"/>
    <dgm:cxn modelId="{748674F1-3C5B-4668-9E95-30D4AA4BDA57}" srcId="{DA76DB2B-2CAD-4CFD-9833-8E2AB405DC35}" destId="{FDF2B103-C140-4570-BCEB-0DF8C148790C}" srcOrd="5" destOrd="0" parTransId="{278BCE13-FD04-4ADB-9485-20DE3B4E2F3A}" sibTransId="{F8CAF5DE-E0B2-45A4-B198-7C68EDB28876}"/>
    <dgm:cxn modelId="{F8AD33F9-5345-48D2-8E58-AC663B742545}" srcId="{FDF2B103-C140-4570-BCEB-0DF8C148790C}" destId="{A380E20A-989B-43BD-98A8-F01C7EDA8755}" srcOrd="0" destOrd="0" parTransId="{7F60C2EF-359D-4626-BAD9-76B4F763CE25}" sibTransId="{DBA3FAE0-05ED-4D74-9A90-BC4AAD2F2FB2}"/>
    <dgm:cxn modelId="{6B38B785-3597-4141-A32E-32FEFC8A6A14}" type="presParOf" srcId="{12F0BE8F-0852-4C03-AEA5-18FC411B5556}" destId="{92585B01-A109-42CE-8160-E9F0AF716214}" srcOrd="0" destOrd="0" presId="urn:microsoft.com/office/officeart/2005/8/layout/StepDownProcess"/>
    <dgm:cxn modelId="{B3EA7E04-278C-40CF-8C1A-B9482D28D401}" type="presParOf" srcId="{92585B01-A109-42CE-8160-E9F0AF716214}" destId="{08A04737-BB89-4B3D-8855-49FFB5302E95}" srcOrd="0" destOrd="0" presId="urn:microsoft.com/office/officeart/2005/8/layout/StepDownProcess"/>
    <dgm:cxn modelId="{7532E6ED-164B-42E1-8418-BC96FFE43F30}" type="presParOf" srcId="{92585B01-A109-42CE-8160-E9F0AF716214}" destId="{870E0D07-C5C1-4A68-8D03-D9063C9C6761}" srcOrd="1" destOrd="0" presId="urn:microsoft.com/office/officeart/2005/8/layout/StepDownProcess"/>
    <dgm:cxn modelId="{819EBBE3-7E2C-43B6-826C-79474CBD6DB6}" type="presParOf" srcId="{92585B01-A109-42CE-8160-E9F0AF716214}" destId="{52EE3518-DBCF-49B3-8DD0-CDF030FEEE31}" srcOrd="2" destOrd="0" presId="urn:microsoft.com/office/officeart/2005/8/layout/StepDownProcess"/>
    <dgm:cxn modelId="{E47087D4-B683-4B32-9009-419ABB35F6E0}" type="presParOf" srcId="{12F0BE8F-0852-4C03-AEA5-18FC411B5556}" destId="{D871A586-E76A-462D-A600-AD6E4A2C7258}" srcOrd="1" destOrd="0" presId="urn:microsoft.com/office/officeart/2005/8/layout/StepDownProcess"/>
    <dgm:cxn modelId="{EB3C5159-EE2D-4D86-9AD2-1A84CAA90766}" type="presParOf" srcId="{12F0BE8F-0852-4C03-AEA5-18FC411B5556}" destId="{DA1325BA-BD1F-4B4B-9F0B-A164ABA4FCDD}" srcOrd="2" destOrd="0" presId="urn:microsoft.com/office/officeart/2005/8/layout/StepDownProcess"/>
    <dgm:cxn modelId="{8985E18F-E892-4D56-AF63-40C232508CB6}" type="presParOf" srcId="{DA1325BA-BD1F-4B4B-9F0B-A164ABA4FCDD}" destId="{AFCFCA76-B53F-41B0-ACDB-9E2C906DF1ED}" srcOrd="0" destOrd="0" presId="urn:microsoft.com/office/officeart/2005/8/layout/StepDownProcess"/>
    <dgm:cxn modelId="{031F2D4E-FFF8-4C81-9A15-1F4E3CC6E67D}" type="presParOf" srcId="{DA1325BA-BD1F-4B4B-9F0B-A164ABA4FCDD}" destId="{91CC396C-1E81-41EC-B2EC-5E4BAC4690D2}" srcOrd="1" destOrd="0" presId="urn:microsoft.com/office/officeart/2005/8/layout/StepDownProcess"/>
    <dgm:cxn modelId="{AA64723A-53F4-4FEF-AE42-7A2A108DEB34}" type="presParOf" srcId="{DA1325BA-BD1F-4B4B-9F0B-A164ABA4FCDD}" destId="{0BCD1E95-9F6B-4ACD-AAE6-587DB9C4B2E1}" srcOrd="2" destOrd="0" presId="urn:microsoft.com/office/officeart/2005/8/layout/StepDownProcess"/>
    <dgm:cxn modelId="{CB58C3D1-C1EC-405E-B411-727CEC124D62}" type="presParOf" srcId="{12F0BE8F-0852-4C03-AEA5-18FC411B5556}" destId="{EF076A10-70D2-4C2F-A536-C5327BF0F738}" srcOrd="3" destOrd="0" presId="urn:microsoft.com/office/officeart/2005/8/layout/StepDownProcess"/>
    <dgm:cxn modelId="{E8F78557-9DFD-4E5D-89CE-6771EEB4B04B}" type="presParOf" srcId="{12F0BE8F-0852-4C03-AEA5-18FC411B5556}" destId="{4493A876-DB0F-4E89-B134-BE651B3585AF}" srcOrd="4" destOrd="0" presId="urn:microsoft.com/office/officeart/2005/8/layout/StepDownProcess"/>
    <dgm:cxn modelId="{6C976041-FABF-4B88-AAB2-5A9BC8283C4E}" type="presParOf" srcId="{4493A876-DB0F-4E89-B134-BE651B3585AF}" destId="{CE94E16D-7C32-4045-908F-52CF279B9A70}" srcOrd="0" destOrd="0" presId="urn:microsoft.com/office/officeart/2005/8/layout/StepDownProcess"/>
    <dgm:cxn modelId="{606FF7D0-77EA-4790-8103-8A0F88961B89}" type="presParOf" srcId="{4493A876-DB0F-4E89-B134-BE651B3585AF}" destId="{E416C00C-BFFC-43B0-AB2D-BB3D822625E1}" srcOrd="1" destOrd="0" presId="urn:microsoft.com/office/officeart/2005/8/layout/StepDownProcess"/>
    <dgm:cxn modelId="{9D09F0D3-72EC-435A-8637-756DB8BFC86B}" type="presParOf" srcId="{4493A876-DB0F-4E89-B134-BE651B3585AF}" destId="{46FEDC6D-64D3-4878-9F3F-523448961E47}" srcOrd="2" destOrd="0" presId="urn:microsoft.com/office/officeart/2005/8/layout/StepDownProcess"/>
    <dgm:cxn modelId="{59FDD068-D081-467E-84B7-01E22D818C56}" type="presParOf" srcId="{12F0BE8F-0852-4C03-AEA5-18FC411B5556}" destId="{37A71DE0-83EE-4CA2-9023-84D9A1A0724E}" srcOrd="5" destOrd="0" presId="urn:microsoft.com/office/officeart/2005/8/layout/StepDownProcess"/>
    <dgm:cxn modelId="{A493812D-2BFF-4F6B-9E3C-FB239AA1A57E}" type="presParOf" srcId="{12F0BE8F-0852-4C03-AEA5-18FC411B5556}" destId="{C0944E25-CF92-4978-98B1-95F0B37EF455}" srcOrd="6" destOrd="0" presId="urn:microsoft.com/office/officeart/2005/8/layout/StepDownProcess"/>
    <dgm:cxn modelId="{1A8EE950-5E71-41A0-BB02-C7F54ACE1B66}" type="presParOf" srcId="{C0944E25-CF92-4978-98B1-95F0B37EF455}" destId="{91D792EE-D52E-41D9-AFB0-8F4252C263EB}" srcOrd="0" destOrd="0" presId="urn:microsoft.com/office/officeart/2005/8/layout/StepDownProcess"/>
    <dgm:cxn modelId="{B44B3824-D657-4724-9145-FD79F3C4863D}" type="presParOf" srcId="{C0944E25-CF92-4978-98B1-95F0B37EF455}" destId="{686BB131-4E2F-45C1-9603-6F046064E637}" srcOrd="1" destOrd="0" presId="urn:microsoft.com/office/officeart/2005/8/layout/StepDownProcess"/>
    <dgm:cxn modelId="{FF3ABA47-819A-4765-90F5-3E423F62C8E5}" type="presParOf" srcId="{C0944E25-CF92-4978-98B1-95F0B37EF455}" destId="{06BDCBC4-F5C1-425C-8DC4-71FD8B997414}" srcOrd="2" destOrd="0" presId="urn:microsoft.com/office/officeart/2005/8/layout/StepDownProcess"/>
    <dgm:cxn modelId="{29EE9A77-DE06-4C8C-B0CA-3C3B8A8193BA}" type="presParOf" srcId="{12F0BE8F-0852-4C03-AEA5-18FC411B5556}" destId="{D822D113-DBA8-4671-BD2C-67099AE4E799}" srcOrd="7" destOrd="0" presId="urn:microsoft.com/office/officeart/2005/8/layout/StepDownProcess"/>
    <dgm:cxn modelId="{702498AE-710E-4579-9331-D88FB4E0618F}" type="presParOf" srcId="{12F0BE8F-0852-4C03-AEA5-18FC411B5556}" destId="{D0F7A86D-DB5A-4CF9-9815-2C3725D727BA}" srcOrd="8" destOrd="0" presId="urn:microsoft.com/office/officeart/2005/8/layout/StepDownProcess"/>
    <dgm:cxn modelId="{6E8C8A94-7AC4-4F4D-A684-2BAA64343126}" type="presParOf" srcId="{D0F7A86D-DB5A-4CF9-9815-2C3725D727BA}" destId="{9C13D1CC-080E-4795-B210-758A7ED6D2FC}" srcOrd="0" destOrd="0" presId="urn:microsoft.com/office/officeart/2005/8/layout/StepDownProcess"/>
    <dgm:cxn modelId="{34AA8455-AFD0-4698-9F36-0123009A55FB}" type="presParOf" srcId="{D0F7A86D-DB5A-4CF9-9815-2C3725D727BA}" destId="{5272A000-0544-435F-9C79-C1484D4A7F95}" srcOrd="1" destOrd="0" presId="urn:microsoft.com/office/officeart/2005/8/layout/StepDownProcess"/>
    <dgm:cxn modelId="{21672987-FC6C-4C53-A661-771DC6C66C1D}" type="presParOf" srcId="{D0F7A86D-DB5A-4CF9-9815-2C3725D727BA}" destId="{0A07AD58-6FBD-40AB-8049-52C42F989E8F}" srcOrd="2" destOrd="0" presId="urn:microsoft.com/office/officeart/2005/8/layout/StepDownProcess"/>
    <dgm:cxn modelId="{FABAE44D-E7E1-433D-B3F7-21EBF2FA3DAE}" type="presParOf" srcId="{12F0BE8F-0852-4C03-AEA5-18FC411B5556}" destId="{45E8C20E-C217-46FB-9561-B7788FDA69C5}" srcOrd="9" destOrd="0" presId="urn:microsoft.com/office/officeart/2005/8/layout/StepDownProcess"/>
    <dgm:cxn modelId="{0C6D559E-92F4-4395-AD8C-AAEE0513AE91}" type="presParOf" srcId="{12F0BE8F-0852-4C03-AEA5-18FC411B5556}" destId="{D106D893-95A3-4224-94CF-D1CAB1935B62}" srcOrd="10" destOrd="0" presId="urn:microsoft.com/office/officeart/2005/8/layout/StepDownProcess"/>
    <dgm:cxn modelId="{9535D6EB-9D39-4514-9EB0-BFF18E2010F5}" type="presParOf" srcId="{D106D893-95A3-4224-94CF-D1CAB1935B62}" destId="{F27EFEE0-64D2-429B-AC70-AD3FC3261157}" srcOrd="0" destOrd="0" presId="urn:microsoft.com/office/officeart/2005/8/layout/StepDownProcess"/>
    <dgm:cxn modelId="{DFAE8B55-5632-45F5-92CA-778D5B22D5FA}" type="presParOf" srcId="{D106D893-95A3-4224-94CF-D1CAB1935B62}" destId="{F86EDC15-C397-475B-9F10-8E9675120031}" srcOrd="1" destOrd="0" presId="urn:microsoft.com/office/officeart/2005/8/layout/StepDownProcess"/>
    <dgm:cxn modelId="{FFC41E59-A33C-4EA4-82C6-163ED94DCC78}" type="presParOf" srcId="{D106D893-95A3-4224-94CF-D1CAB1935B62}" destId="{D6F073F9-F8F4-4B7F-963B-C92BCDFC78D0}" srcOrd="2" destOrd="0" presId="urn:microsoft.com/office/officeart/2005/8/layout/StepDownProcess"/>
    <dgm:cxn modelId="{F1CFA9A1-8502-45A7-A5CB-6495C61015EE}" type="presParOf" srcId="{12F0BE8F-0852-4C03-AEA5-18FC411B5556}" destId="{0EFBFEC5-2E39-40CA-AC43-16FD9E22E9E1}" srcOrd="11" destOrd="0" presId="urn:microsoft.com/office/officeart/2005/8/layout/StepDownProcess"/>
    <dgm:cxn modelId="{674FA479-5EF8-480C-9CC7-506652E3F6A3}" type="presParOf" srcId="{12F0BE8F-0852-4C03-AEA5-18FC411B5556}" destId="{6E49A9A1-0CE3-4426-9F20-63CC819AC3E8}" srcOrd="12" destOrd="0" presId="urn:microsoft.com/office/officeart/2005/8/layout/StepDownProcess"/>
    <dgm:cxn modelId="{400DB820-657A-49CA-8988-CEEF4ABB94C1}" type="presParOf" srcId="{6E49A9A1-0CE3-4426-9F20-63CC819AC3E8}" destId="{5F42A0C1-0F5E-4688-8128-FEA6B9E8D491}" srcOrd="0" destOrd="0" presId="urn:microsoft.com/office/officeart/2005/8/layout/StepDownProcess"/>
    <dgm:cxn modelId="{29CC04B4-4822-49BA-BF27-C009EB855BE8}" type="presParOf" srcId="{6E49A9A1-0CE3-4426-9F20-63CC819AC3E8}" destId="{8D93BDA5-CA4F-4B82-8AA9-F55028E3701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04737-BB89-4B3D-8855-49FFB5302E95}">
      <dsp:nvSpPr>
        <dsp:cNvPr id="0" name=""/>
        <dsp:cNvSpPr/>
      </dsp:nvSpPr>
      <dsp:spPr>
        <a:xfrm rot="5400000">
          <a:off x="980263" y="568451"/>
          <a:ext cx="483892" cy="5508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E0D07-C5C1-4A68-8D03-D9063C9C6761}">
      <dsp:nvSpPr>
        <dsp:cNvPr id="0" name=""/>
        <dsp:cNvSpPr/>
      </dsp:nvSpPr>
      <dsp:spPr>
        <a:xfrm>
          <a:off x="852061" y="32047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Stap 1</a:t>
          </a:r>
        </a:p>
      </dsp:txBody>
      <dsp:txXfrm>
        <a:off x="879900" y="59886"/>
        <a:ext cx="758911" cy="514508"/>
      </dsp:txXfrm>
    </dsp:sp>
    <dsp:sp modelId="{52EE3518-DBCF-49B3-8DD0-CDF030FEEE31}">
      <dsp:nvSpPr>
        <dsp:cNvPr id="0" name=""/>
        <dsp:cNvSpPr/>
      </dsp:nvSpPr>
      <dsp:spPr>
        <a:xfrm>
          <a:off x="1768453" y="79865"/>
          <a:ext cx="2096070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Riolering en huisaansluitingen </a:t>
          </a:r>
        </a:p>
      </dsp:txBody>
      <dsp:txXfrm>
        <a:off x="1768453" y="79865"/>
        <a:ext cx="2096070" cy="460849"/>
      </dsp:txXfrm>
    </dsp:sp>
    <dsp:sp modelId="{AFCFCA76-B53F-41B0-ACDB-9E2C906DF1ED}">
      <dsp:nvSpPr>
        <dsp:cNvPr id="0" name=""/>
        <dsp:cNvSpPr/>
      </dsp:nvSpPr>
      <dsp:spPr>
        <a:xfrm rot="5400000">
          <a:off x="2088544" y="1208959"/>
          <a:ext cx="483892" cy="5508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8923"/>
            <a:satOff val="-476"/>
            <a:lumOff val="2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C396C-1E81-41EC-B2EC-5E4BAC4690D2}">
      <dsp:nvSpPr>
        <dsp:cNvPr id="0" name=""/>
        <dsp:cNvSpPr/>
      </dsp:nvSpPr>
      <dsp:spPr>
        <a:xfrm>
          <a:off x="1942868" y="664663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53547"/>
            <a:satOff val="-2152"/>
            <a:lumOff val="4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Stap 2</a:t>
          </a:r>
        </a:p>
      </dsp:txBody>
      <dsp:txXfrm>
        <a:off x="1970707" y="692502"/>
        <a:ext cx="758911" cy="514508"/>
      </dsp:txXfrm>
    </dsp:sp>
    <dsp:sp modelId="{0BCD1E95-9F6B-4ACD-AAE6-587DB9C4B2E1}">
      <dsp:nvSpPr>
        <dsp:cNvPr id="0" name=""/>
        <dsp:cNvSpPr/>
      </dsp:nvSpPr>
      <dsp:spPr>
        <a:xfrm>
          <a:off x="2780666" y="726935"/>
          <a:ext cx="2365696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Werken nutsmaatschappijen</a:t>
          </a:r>
        </a:p>
      </dsp:txBody>
      <dsp:txXfrm>
        <a:off x="2780666" y="726935"/>
        <a:ext cx="2365696" cy="460849"/>
      </dsp:txXfrm>
    </dsp:sp>
    <dsp:sp modelId="{CE94E16D-7C32-4045-908F-52CF279B9A70}">
      <dsp:nvSpPr>
        <dsp:cNvPr id="0" name=""/>
        <dsp:cNvSpPr/>
      </dsp:nvSpPr>
      <dsp:spPr>
        <a:xfrm rot="5400000">
          <a:off x="3052762" y="1849467"/>
          <a:ext cx="483892" cy="5508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17846"/>
            <a:satOff val="-951"/>
            <a:lumOff val="48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6C00C-BFFC-43B0-AB2D-BB3D822625E1}">
      <dsp:nvSpPr>
        <dsp:cNvPr id="0" name=""/>
        <dsp:cNvSpPr/>
      </dsp:nvSpPr>
      <dsp:spPr>
        <a:xfrm>
          <a:off x="2924560" y="1313062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Stap 3</a:t>
          </a:r>
        </a:p>
      </dsp:txBody>
      <dsp:txXfrm>
        <a:off x="2952399" y="1340901"/>
        <a:ext cx="758911" cy="514508"/>
      </dsp:txXfrm>
    </dsp:sp>
    <dsp:sp modelId="{46FEDC6D-64D3-4878-9F3F-523448961E47}">
      <dsp:nvSpPr>
        <dsp:cNvPr id="0" name=""/>
        <dsp:cNvSpPr/>
      </dsp:nvSpPr>
      <dsp:spPr>
        <a:xfrm>
          <a:off x="3731646" y="1367442"/>
          <a:ext cx="1696702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Lijnvormige elementen</a:t>
          </a:r>
        </a:p>
      </dsp:txBody>
      <dsp:txXfrm>
        <a:off x="3731646" y="1367442"/>
        <a:ext cx="1696702" cy="460849"/>
      </dsp:txXfrm>
    </dsp:sp>
    <dsp:sp modelId="{91D792EE-D52E-41D9-AFB0-8F4252C263EB}">
      <dsp:nvSpPr>
        <dsp:cNvPr id="0" name=""/>
        <dsp:cNvSpPr/>
      </dsp:nvSpPr>
      <dsp:spPr>
        <a:xfrm rot="5400000">
          <a:off x="4089011" y="2489974"/>
          <a:ext cx="483892" cy="5508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26770"/>
            <a:satOff val="-1427"/>
            <a:lumOff val="73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BB131-4E2F-45C1-9603-6F046064E637}">
      <dsp:nvSpPr>
        <dsp:cNvPr id="0" name=""/>
        <dsp:cNvSpPr/>
      </dsp:nvSpPr>
      <dsp:spPr>
        <a:xfrm>
          <a:off x="3960809" y="1953570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Stap 4</a:t>
          </a:r>
        </a:p>
      </dsp:txBody>
      <dsp:txXfrm>
        <a:off x="3988648" y="1981409"/>
        <a:ext cx="758911" cy="514508"/>
      </dsp:txXfrm>
    </dsp:sp>
    <dsp:sp modelId="{06BDCBC4-F5C1-425C-8DC4-71FD8B997414}">
      <dsp:nvSpPr>
        <dsp:cNvPr id="0" name=""/>
        <dsp:cNvSpPr/>
      </dsp:nvSpPr>
      <dsp:spPr>
        <a:xfrm>
          <a:off x="4773888" y="2007950"/>
          <a:ext cx="1645342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Fundering rijweg</a:t>
          </a:r>
        </a:p>
      </dsp:txBody>
      <dsp:txXfrm>
        <a:off x="4773888" y="2007950"/>
        <a:ext cx="1645342" cy="460849"/>
      </dsp:txXfrm>
    </dsp:sp>
    <dsp:sp modelId="{9C13D1CC-080E-4795-B210-758A7ED6D2FC}">
      <dsp:nvSpPr>
        <dsp:cNvPr id="0" name=""/>
        <dsp:cNvSpPr/>
      </dsp:nvSpPr>
      <dsp:spPr>
        <a:xfrm rot="5400000">
          <a:off x="5125260" y="3130482"/>
          <a:ext cx="483892" cy="5508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35693"/>
            <a:satOff val="-1902"/>
            <a:lumOff val="97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2A000-0544-435F-9C79-C1484D4A7F95}">
      <dsp:nvSpPr>
        <dsp:cNvPr id="0" name=""/>
        <dsp:cNvSpPr/>
      </dsp:nvSpPr>
      <dsp:spPr>
        <a:xfrm>
          <a:off x="4997058" y="2594077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214187"/>
            <a:satOff val="-8606"/>
            <a:lumOff val="18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Stap 5</a:t>
          </a:r>
        </a:p>
      </dsp:txBody>
      <dsp:txXfrm>
        <a:off x="5024897" y="2621916"/>
        <a:ext cx="758911" cy="514508"/>
      </dsp:txXfrm>
    </dsp:sp>
    <dsp:sp modelId="{0A07AD58-6FBD-40AB-8049-52C42F989E8F}">
      <dsp:nvSpPr>
        <dsp:cNvPr id="0" name=""/>
        <dsp:cNvSpPr/>
      </dsp:nvSpPr>
      <dsp:spPr>
        <a:xfrm>
          <a:off x="5806446" y="2648458"/>
          <a:ext cx="2145658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Onderlaag asfalt</a:t>
          </a:r>
        </a:p>
      </dsp:txBody>
      <dsp:txXfrm>
        <a:off x="5806446" y="2648458"/>
        <a:ext cx="2145658" cy="460849"/>
      </dsp:txXfrm>
    </dsp:sp>
    <dsp:sp modelId="{F27EFEE0-64D2-429B-AC70-AD3FC3261157}">
      <dsp:nvSpPr>
        <dsp:cNvPr id="0" name=""/>
        <dsp:cNvSpPr/>
      </dsp:nvSpPr>
      <dsp:spPr>
        <a:xfrm rot="5400000">
          <a:off x="6161510" y="3770989"/>
          <a:ext cx="483892" cy="5508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EDC15-C397-475B-9F10-8E9675120031}">
      <dsp:nvSpPr>
        <dsp:cNvPr id="0" name=""/>
        <dsp:cNvSpPr/>
      </dsp:nvSpPr>
      <dsp:spPr>
        <a:xfrm>
          <a:off x="6033308" y="3234585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267733"/>
            <a:satOff val="-10758"/>
            <a:lumOff val="230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Stap 6 </a:t>
          </a:r>
        </a:p>
      </dsp:txBody>
      <dsp:txXfrm>
        <a:off x="6061147" y="3262424"/>
        <a:ext cx="758911" cy="514508"/>
      </dsp:txXfrm>
    </dsp:sp>
    <dsp:sp modelId="{D6F073F9-F8F4-4B7F-963B-C92BCDFC78D0}">
      <dsp:nvSpPr>
        <dsp:cNvPr id="0" name=""/>
        <dsp:cNvSpPr/>
      </dsp:nvSpPr>
      <dsp:spPr>
        <a:xfrm>
          <a:off x="6908837" y="3288965"/>
          <a:ext cx="2022286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Opritten en bermen</a:t>
          </a:r>
        </a:p>
      </dsp:txBody>
      <dsp:txXfrm>
        <a:off x="6908837" y="3288965"/>
        <a:ext cx="2022286" cy="460849"/>
      </dsp:txXfrm>
    </dsp:sp>
    <dsp:sp modelId="{5F42A0C1-0F5E-4688-8128-FEA6B9E8D491}">
      <dsp:nvSpPr>
        <dsp:cNvPr id="0" name=""/>
        <dsp:cNvSpPr/>
      </dsp:nvSpPr>
      <dsp:spPr>
        <a:xfrm>
          <a:off x="7069557" y="3875092"/>
          <a:ext cx="814589" cy="570186"/>
        </a:xfrm>
        <a:prstGeom prst="roundRect">
          <a:avLst>
            <a:gd name="adj" fmla="val 1667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Stap 7</a:t>
          </a:r>
        </a:p>
      </dsp:txBody>
      <dsp:txXfrm>
        <a:off x="7097396" y="3902931"/>
        <a:ext cx="758911" cy="514508"/>
      </dsp:txXfrm>
    </dsp:sp>
    <dsp:sp modelId="{8D93BDA5-CA4F-4B82-8AA9-F55028E3701D}">
      <dsp:nvSpPr>
        <dsp:cNvPr id="0" name=""/>
        <dsp:cNvSpPr/>
      </dsp:nvSpPr>
      <dsp:spPr>
        <a:xfrm>
          <a:off x="7892474" y="3920237"/>
          <a:ext cx="1610275" cy="460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/>
            <a:t>Toplaag asfalt</a:t>
          </a:r>
        </a:p>
      </dsp:txBody>
      <dsp:txXfrm>
        <a:off x="7892474" y="3920237"/>
        <a:ext cx="1610275" cy="460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4B76C-E22E-4773-BECC-F4C5C22D22BF}" type="datetimeFigureOut">
              <a:rPr lang="nl-BE" smtClean="0"/>
              <a:t>23/06/2022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919D-1488-4D67-BACC-336E509344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181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6608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96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836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2709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66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672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1675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4680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3731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2097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687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8726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497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0185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0819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51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06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46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Is er een collectieve aannemer? Zo neen, regel in rood verwijderen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68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19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Deze slide verwijderen indien er geen subsidies zijn</a:t>
            </a:r>
          </a:p>
          <a:p>
            <a:r>
              <a:rPr lang="nl-BE" dirty="0"/>
              <a:t>Enkel in Gent is er sociale tegemoetkoming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20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8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8294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1BFF2-20E6-402E-B144-675AB81BCE0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74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3106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3519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1711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218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79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9567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260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207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919D-1488-4D67-BACC-336E509344A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992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AC11F-930A-4131-A3FF-40A1475E3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3F29AC-19ED-4013-80B5-5034C52A4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111050-051E-4751-9B09-6CF43325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AA0EB6-66D9-4893-B9BE-F0875C5D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269340-35AB-48BC-B2B7-0C1EA4AF4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715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97AAB-CECC-4514-86E4-74673B34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120887C-FD36-468C-A5F7-D413F2B83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197E7D-3912-4138-98E6-A9CA1A1C3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1D9745-0500-4F9C-9666-D8C97801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8014C0-2054-45DF-BBA7-170DB317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75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A2AC6A5-5E3E-4FB1-876C-F380CFB90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A257D0-E1F4-4C60-ABEF-F180572A8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10700D-75E9-4530-9482-51FBEF8B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F44F59-F707-4CB3-A8AD-72C144BA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4E8269-066D-49CB-85C0-C4514A1C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465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>
          <a:xfrm>
            <a:off x="0" y="-27384"/>
            <a:ext cx="12192000" cy="690152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0">
                <a:schemeClr val="accent3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noProof="0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464"/>
            <a:ext cx="11856000" cy="64608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8" y="2258616"/>
            <a:ext cx="7490751" cy="1602432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91477" y="4149080"/>
            <a:ext cx="9601067" cy="180020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/>
              <a:t>Klik om de ondertitelstijl van het model te bewerken</a:t>
            </a:r>
            <a:endParaRPr lang="nl-BE" noProof="0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56" y="5829792"/>
            <a:ext cx="3713073" cy="891802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83" y="6237313"/>
            <a:ext cx="2866691" cy="4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FBDD-2CFE-45D8-9456-3E20EDFB8578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3" hasCustomPrompt="1"/>
          </p:nvPr>
        </p:nvSpPr>
        <p:spPr>
          <a:xfrm>
            <a:off x="575734" y="1602000"/>
            <a:ext cx="11040533" cy="4681537"/>
          </a:xfrm>
        </p:spPr>
        <p:txBody>
          <a:bodyPr/>
          <a:lstStyle/>
          <a:p>
            <a:pPr lvl="0"/>
            <a:r>
              <a:rPr lang="nl-BE" noProof="0" dirty="0"/>
              <a:t>Klik om de modelstijlen te bewerken</a:t>
            </a:r>
          </a:p>
          <a:p>
            <a:pPr lvl="1"/>
            <a:r>
              <a:rPr lang="nl-BE" noProof="0" dirty="0"/>
              <a:t>Tweede niveau</a:t>
            </a:r>
          </a:p>
          <a:p>
            <a:pPr lvl="2"/>
            <a:r>
              <a:rPr lang="nl-BE" noProof="0" dirty="0"/>
              <a:t>Derde niveau</a:t>
            </a:r>
          </a:p>
          <a:p>
            <a:pPr lvl="3"/>
            <a:r>
              <a:rPr lang="nl-BE" noProof="0" dirty="0"/>
              <a:t>Vierde niveau</a:t>
            </a:r>
          </a:p>
          <a:p>
            <a:pPr lvl="4"/>
            <a:r>
              <a:rPr lang="nl-BE" noProof="0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67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>
          <a:xfrm>
            <a:off x="0" y="-27384"/>
            <a:ext cx="12192000" cy="690152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0">
                <a:schemeClr val="accent3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noProof="0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464"/>
            <a:ext cx="11856000" cy="6460809"/>
          </a:xfrm>
          <a:prstGeom prst="rect">
            <a:avLst/>
          </a:prstGeom>
        </p:spPr>
      </p:pic>
      <p:pic>
        <p:nvPicPr>
          <p:cNvPr id="8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5" y="6408001"/>
            <a:ext cx="1269695" cy="299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jdelijke aanduiding voor inhoud 6"/>
          <p:cNvSpPr>
            <a:spLocks noGrp="1"/>
          </p:cNvSpPr>
          <p:nvPr>
            <p:ph sz="quarter" idx="10"/>
          </p:nvPr>
        </p:nvSpPr>
        <p:spPr>
          <a:xfrm>
            <a:off x="1390652" y="2132856"/>
            <a:ext cx="7922683" cy="4140945"/>
          </a:xfrm>
        </p:spPr>
        <p:txBody>
          <a:bodyPr>
            <a:normAutofit/>
          </a:bodyPr>
          <a:lstStyle>
            <a:lvl1pPr marL="180000" indent="0">
              <a:buNone/>
              <a:defRPr sz="2800"/>
            </a:lvl1pPr>
            <a:lvl2pPr marL="180000" indent="0">
              <a:buNone/>
              <a:defRPr sz="2800"/>
            </a:lvl2pPr>
            <a:lvl3pPr marL="180000" indent="0">
              <a:buNone/>
              <a:defRPr sz="2800"/>
            </a:lvl3pPr>
            <a:lvl4pPr marL="180000" indent="0">
              <a:buNone/>
              <a:defRPr sz="2800"/>
            </a:lvl4pPr>
            <a:lvl5pPr marL="180000" indent="0">
              <a:buNone/>
              <a:defRPr sz="2800"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0088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0" y="1592264"/>
            <a:ext cx="12192000" cy="5265737"/>
          </a:xfrm>
          <a:gradFill>
            <a:gsLst>
              <a:gs pos="0">
                <a:schemeClr val="accent3"/>
              </a:gs>
              <a:gs pos="0">
                <a:schemeClr val="accent3"/>
              </a:gs>
              <a:gs pos="100000">
                <a:schemeClr val="accent5"/>
              </a:gs>
            </a:gsLst>
            <a:lin ang="18900000" scaled="1"/>
          </a:gradFill>
        </p:spPr>
        <p:txBody>
          <a:bodyPr/>
          <a:lstStyle>
            <a:lvl1pPr marL="18000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56" y="298988"/>
            <a:ext cx="3713073" cy="891802"/>
          </a:xfrm>
          <a:prstGeom prst="rect">
            <a:avLst/>
          </a:prstGeom>
          <a:noFill/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0" y="3276000"/>
            <a:ext cx="6576000" cy="3600000"/>
          </a:xfrm>
          <a:prstGeom prst="snip1Rect">
            <a:avLst>
              <a:gd name="adj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96000" bIns="46800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Klik om de stijl te bewerken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3554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575733" y="1600200"/>
            <a:ext cx="5280000" cy="4680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4"/>
          </p:nvPr>
        </p:nvSpPr>
        <p:spPr>
          <a:xfrm>
            <a:off x="6336267" y="1600200"/>
            <a:ext cx="5280000" cy="4680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FBBDAC3-E0B9-4553-9EC5-01E38E3E59C9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7565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733" y="1592263"/>
            <a:ext cx="5280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13120" y="1592796"/>
            <a:ext cx="5280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/>
          </p:nvPr>
        </p:nvSpPr>
        <p:spPr>
          <a:xfrm>
            <a:off x="575387" y="2384884"/>
            <a:ext cx="5280000" cy="3888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4"/>
          </p:nvPr>
        </p:nvSpPr>
        <p:spPr>
          <a:xfrm>
            <a:off x="6336267" y="2383183"/>
            <a:ext cx="5280000" cy="38880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6CD4BD-CAD8-4C82-86E8-540D5641A0D0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85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CEFC-D99D-483A-9F47-7C9CC1CDE75C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5817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9670-B281-4997-ACFD-9EBB3FCCE1F6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966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A5627-62AA-4213-BC54-D862DA3F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0F2B3-5BEE-40EB-8199-52AF518E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48AEA6-A09E-4D14-BCD9-7B8D7E59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606120-FB44-4C0C-90F0-EFC17A9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C2E914-0794-4A47-8CCB-F5E4551E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357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5734" y="2132856"/>
            <a:ext cx="4044951" cy="414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751917" y="612000"/>
            <a:ext cx="6864349" cy="5661800"/>
          </a:xfrm>
        </p:spPr>
        <p:txBody>
          <a:bodyPr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75734" y="254000"/>
            <a:ext cx="4044951" cy="1627313"/>
          </a:xfrm>
        </p:spPr>
        <p:txBody>
          <a:bodyPr/>
          <a:lstStyle/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5BF2BA-7B81-4B99-A25C-6F020D8252A6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7243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2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868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5734" y="5949280"/>
            <a:ext cx="11040533" cy="32452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ED3D-7246-42A5-B513-ED56513DE2B1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9366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0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4739-0FFC-47B2-AC8F-64B38B1F8105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27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noProof="0"/>
              <a:t>Klik om de stijl te bewerken</a:t>
            </a:r>
            <a:endParaRPr lang="nl-BE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007435" y="274639"/>
            <a:ext cx="7628565" cy="5851525"/>
          </a:xfrm>
        </p:spPr>
        <p:txBody>
          <a:bodyPr vert="eaVert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750A-2EFA-47FA-9EF0-592358FBA85A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3354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575733" y="3386138"/>
            <a:ext cx="552026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BE" sz="1800" kern="0" noProof="0" dirty="0">
                <a:solidFill>
                  <a:schemeClr val="bg1"/>
                </a:solidFill>
              </a:rPr>
              <a:t>TMVW intercommunale</a:t>
            </a:r>
            <a:r>
              <a:rPr lang="nl-BE" sz="1800" kern="0" baseline="0" noProof="0" dirty="0">
                <a:solidFill>
                  <a:schemeClr val="bg1"/>
                </a:solidFill>
              </a:rPr>
              <a:t> </a:t>
            </a:r>
            <a:r>
              <a:rPr lang="nl-BE" sz="1800" kern="0" baseline="0" noProof="0" dirty="0" err="1">
                <a:solidFill>
                  <a:schemeClr val="bg1"/>
                </a:solidFill>
              </a:rPr>
              <a:t>cvba</a:t>
            </a:r>
            <a:endParaRPr lang="nl-BE" sz="1800" kern="0" baseline="0" noProof="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1800" kern="0" baseline="0" noProof="0" dirty="0">
                <a:solidFill>
                  <a:schemeClr val="bg1"/>
                </a:solidFill>
              </a:rPr>
              <a:t>Stropstraat 1</a:t>
            </a:r>
          </a:p>
          <a:p>
            <a:pPr>
              <a:lnSpc>
                <a:spcPct val="150000"/>
              </a:lnSpc>
            </a:pPr>
            <a:r>
              <a:rPr lang="nl-BE" sz="1800" kern="0" baseline="0" noProof="0" dirty="0">
                <a:solidFill>
                  <a:schemeClr val="bg1"/>
                </a:solidFill>
              </a:rPr>
              <a:t>9000 Gent</a:t>
            </a:r>
          </a:p>
          <a:p>
            <a:pPr>
              <a:lnSpc>
                <a:spcPct val="150000"/>
              </a:lnSpc>
            </a:pPr>
            <a:r>
              <a:rPr lang="nl-BE" sz="1800" kern="0" baseline="0" noProof="0" dirty="0">
                <a:solidFill>
                  <a:schemeClr val="bg1"/>
                </a:solidFill>
              </a:rPr>
              <a:t>T 078 35 35 99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BE" sz="1800" u="none" kern="0" baseline="0" noProof="0" dirty="0">
                <a:solidFill>
                  <a:schemeClr val="accent1"/>
                </a:solidFill>
              </a:rPr>
              <a:t>www.farys.be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07749" y="3267146"/>
            <a:ext cx="6584251" cy="3590855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096001" y="5254598"/>
            <a:ext cx="6095999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nl-BE" sz="1800" u="none" kern="0" baseline="0" noProof="0" dirty="0">
                <a:solidFill>
                  <a:schemeClr val="accent1"/>
                </a:solidFill>
              </a:rPr>
              <a:t>www.farys.be</a:t>
            </a:r>
          </a:p>
        </p:txBody>
      </p:sp>
    </p:spTree>
    <p:extLst>
      <p:ext uri="{BB962C8B-B14F-4D97-AF65-F5344CB8AC3E}">
        <p14:creationId xmlns:p14="http://schemas.microsoft.com/office/powerpoint/2010/main" val="13387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59B14-0247-42A8-BF27-AA2601EB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67DF1F-2C41-4E58-851D-6E3528498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8737B7-0249-455F-A8A8-EB795362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BFBDA9-673B-4086-8EB6-D26950DC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A5F9C8-1FDE-446A-92E7-3B8ADB79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602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C0A42-7EA4-4AE6-A9A4-37CE8055A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3117CF-95A7-4DA3-A453-F2C2D4360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9EBED64-2825-4C49-9C3A-480821465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D1C8125-ED6C-412E-9EBD-D2DAC031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CB61CD-F7FE-4F4D-AB7A-B780ABDB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24AAFD-D27C-4719-933D-91CCDA4D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561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5C3D8-7BC9-472D-90D4-F0A033F6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8CF4E7-009F-4A51-ACE5-A46F20725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9930AE9-D033-445F-AEB9-CDB4B1D6B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2C4EE0C-D847-4B79-B051-3793FDD30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B26AD8-9159-455E-B64C-10FD66720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4201B79-7539-41EE-8DD4-68327C960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CDBC4DC-7687-450F-94A7-BDBE8B86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5C6E0A6-2690-42AC-A5F9-75322E03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36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CEDF7-645A-4EF6-9E53-78C0FE42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CC2339B-FD6E-45EF-AF58-9F875288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039B28D-2802-496E-9BFE-B0E066EB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910B4A-A5A1-4149-967A-03857A57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217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75E3A9E-D0A9-401F-91C9-279A9C6A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C98514-DD53-46D8-B2D2-1610DBB7D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9C50F3-7236-4617-8668-A3465AE2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50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3E17B-813A-4BFE-9E44-01C3D0822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470CAF-1E71-4DAF-9E50-3B9856DB3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8B13C1C-C173-4E66-BF63-13F3A00BC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18CF6E-92BA-436C-8F83-4A026576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63A7DC-40C1-4D34-8E19-5BCD6CDDF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4330E6-5B7F-42E2-963F-E59B747D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724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AE92A-88C7-4F45-AD45-A57CE009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F8A4C91-D89E-4E55-8189-068D90FCF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B6930E-A8C1-4965-AB14-BA07B91F0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C00554-FD08-44A9-BC38-ED50C1A6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26 oktober 2021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6F5936-81CE-424D-8478-9850752B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LOKAAL BESTUUR GAVERE - DWARS DOOR ASPER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E8A05C-B3BE-49EF-92DC-C1A6F5C2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933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2F368EA-4914-44A7-B2E4-6D9BF50BE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50EA72-D0C9-460F-98E2-0FC4A2458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A4D43B-7F82-48E5-A026-00D1CC5ED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26 oktober 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DD191A-BC5C-45FE-A127-F19C8183F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LOKAAL BESTUUR GAVERE - DWARS DOOR ASPER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43089A-7BEF-4BA9-9167-486084FD7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628EA-A68E-4E2B-AD9B-E1A017183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511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298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5734" y="254000"/>
            <a:ext cx="10320799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noProof="0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733" y="1600200"/>
            <a:ext cx="1104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BE" noProof="0" dirty="0"/>
              <a:t>Klik om de modelstijlen te bewerken</a:t>
            </a:r>
          </a:p>
          <a:p>
            <a:pPr lvl="1"/>
            <a:r>
              <a:rPr lang="nl-BE" noProof="0" dirty="0"/>
              <a:t>Tweede niveau</a:t>
            </a:r>
          </a:p>
          <a:p>
            <a:pPr lvl="2"/>
            <a:r>
              <a:rPr lang="nl-BE" noProof="0" dirty="0"/>
              <a:t>Derde niveau</a:t>
            </a:r>
          </a:p>
          <a:p>
            <a:pPr lvl="3"/>
            <a:r>
              <a:rPr lang="nl-BE" noProof="0" dirty="0"/>
              <a:t>Vierde niveau</a:t>
            </a:r>
          </a:p>
          <a:p>
            <a:pPr lvl="4"/>
            <a:r>
              <a:rPr lang="nl-BE" noProof="0" dirty="0"/>
              <a:t>Vijfde niveau</a:t>
            </a:r>
          </a:p>
          <a:p>
            <a:pPr lvl="5"/>
            <a:r>
              <a:rPr lang="nl-BE" noProof="0" dirty="0"/>
              <a:t>Zesde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057345" y="6516569"/>
            <a:ext cx="1536171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8AD13A4-B939-4782-831D-8699A20AD032}" type="datetime1">
              <a:rPr lang="nl-BE" noProof="0" smtClean="0"/>
              <a:t>23/06/2022</a:t>
            </a:fld>
            <a:endParaRPr lang="nl-BE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6365" y="6516569"/>
            <a:ext cx="7200000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96532" y="108000"/>
            <a:ext cx="1152000" cy="50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pic>
        <p:nvPicPr>
          <p:cNvPr id="8" name="Afbeelding 8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5" y="6408001"/>
            <a:ext cx="1269695" cy="2992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773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1800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 2" panose="05020102010507070707" pitchFamily="18" charset="2"/>
        <a:buChar char="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spcBef>
          <a:spcPct val="20000"/>
        </a:spcBef>
        <a:buClr>
          <a:schemeClr val="accent1"/>
        </a:buClr>
        <a:buFont typeface="Lucida Sans" panose="020B0602030504020204" pitchFamily="34" charset="0"/>
        <a:buChar char="-"/>
        <a:defRPr lang="nl-NL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80000" algn="l" defTabSz="914400" rtl="0" eaLnBrk="1" latinLnBrk="0" hangingPunct="1">
        <a:spcBef>
          <a:spcPct val="20000"/>
        </a:spcBef>
        <a:buFont typeface="Lucida Sans" panose="020B0602030504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914400" rtl="0" eaLnBrk="1" latinLnBrk="0" hangingPunct="1">
        <a:spcBef>
          <a:spcPct val="20000"/>
        </a:spcBef>
        <a:buClrTx/>
        <a:buFont typeface="Lucida Sans" panose="020B0602030504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0" indent="-180000" algn="l" defTabSz="914400" rtl="0" eaLnBrk="1" latinLnBrk="0" hangingPunct="1">
        <a:spcBef>
          <a:spcPct val="20000"/>
        </a:spcBef>
        <a:buFont typeface="Lucida Sans" panose="020B0602030504020204" pitchFamily="34" charset="0"/>
        <a:buChar char="-"/>
        <a:tabLst>
          <a:tab pos="808038" algn="l"/>
        </a:tabLst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60">
          <p15:clr>
            <a:srgbClr val="F26B43"/>
          </p15:clr>
        </p15:guide>
        <p15:guide id="4" orient="horz" pos="890">
          <p15:clr>
            <a:srgbClr val="F26B43"/>
          </p15:clr>
        </p15:guide>
        <p15:guide id="5" orient="horz" pos="1003">
          <p15:clr>
            <a:srgbClr val="F26B43"/>
          </p15:clr>
        </p15:guide>
        <p15:guide id="6" orient="horz" pos="3952">
          <p15:clr>
            <a:srgbClr val="F26B43"/>
          </p15:clr>
        </p15:guide>
        <p15:guide id="7" orient="horz" pos="4119">
          <p15:clr>
            <a:srgbClr val="F26B43"/>
          </p15:clr>
        </p15:guide>
        <p15:guide id="8" orient="horz" pos="4201">
          <p15:clr>
            <a:srgbClr val="F26B43"/>
          </p15:clr>
        </p15:guide>
        <p15:guide id="9" pos="272">
          <p15:clr>
            <a:srgbClr val="F26B43"/>
          </p15:clr>
        </p15:guide>
        <p15:guide id="10" pos="54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afkoppelingen@farys.b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articipatie@gavere.b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51AAEC4-2BC4-4E0A-83E9-942A5C3A4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48808"/>
            <a:ext cx="9651023" cy="1941356"/>
          </a:xfrm>
        </p:spPr>
        <p:txBody>
          <a:bodyPr>
            <a:normAutofit fontScale="85000" lnSpcReduction="20000"/>
          </a:bodyPr>
          <a:lstStyle/>
          <a:p>
            <a:r>
              <a:rPr lang="nl-BE" sz="4800" dirty="0">
                <a:latin typeface="Arial Nova Cond" panose="020B0506020202020204" pitchFamily="34" charset="0"/>
              </a:rPr>
              <a:t>Riolerings- en wegeniswerken in de Fonteinstraat, de Kromstraat en </a:t>
            </a:r>
            <a:r>
              <a:rPr lang="nl-BE" sz="4800" dirty="0" err="1">
                <a:latin typeface="Arial Nova Cond" panose="020B0506020202020204" pitchFamily="34" charset="0"/>
              </a:rPr>
              <a:t>Vrijsbeke</a:t>
            </a:r>
            <a:endParaRPr lang="nl-BE" sz="4800" dirty="0">
              <a:latin typeface="Arial Nova Cond" panose="020B0506020202020204" pitchFamily="34" charset="0"/>
            </a:endParaRPr>
          </a:p>
          <a:p>
            <a:endParaRPr lang="nl-BE" sz="4800" dirty="0">
              <a:latin typeface="Arial Nova Cond" panose="020B0506020202020204" pitchFamily="34" charset="0"/>
            </a:endParaRPr>
          </a:p>
          <a:p>
            <a:r>
              <a:rPr lang="nl-BE" sz="3000" dirty="0">
                <a:latin typeface="Arial Nova Cond Light" panose="020B0306020202020204" pitchFamily="34" charset="0"/>
              </a:rPr>
              <a:t>Bewonersvergadering 22 juni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F407EF-1AF4-4A7E-B1E7-941B6CCC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071" y="977553"/>
            <a:ext cx="1665905" cy="17596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7F7333-4B09-45FA-A07C-0DD351F91B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13" y="1366016"/>
            <a:ext cx="3761016" cy="9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8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FASERING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10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94E7EA2-2734-4A3B-B83F-557E1CF55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27538" y="338657"/>
            <a:ext cx="5282276" cy="5838306"/>
          </a:xfr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DB8826-DB73-464A-AC7B-944B29A27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592" y="4200712"/>
            <a:ext cx="2248343" cy="1976251"/>
          </a:xfrm>
          <a:prstGeom prst="rect">
            <a:avLst/>
          </a:prstGeom>
        </p:spPr>
      </p:pic>
      <p:sp>
        <p:nvSpPr>
          <p:cNvPr id="15" name="Tijdelijke aanduiding voor voettekst 3">
            <a:extLst>
              <a:ext uri="{FF2B5EF4-FFF2-40B4-BE49-F238E27FC236}">
                <a16:creationId xmlns:a16="http://schemas.microsoft.com/office/drawing/2014/main" id="{6826D01E-A167-4870-97B0-503B0489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EFA01E7-6447-466E-B6C1-390101CF1236}"/>
              </a:ext>
            </a:extLst>
          </p:cNvPr>
          <p:cNvSpPr txBox="1"/>
          <p:nvPr/>
        </p:nvSpPr>
        <p:spPr>
          <a:xfrm>
            <a:off x="4127537" y="723014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FONTEINSTRAAT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F6A91A5-6521-4BBE-AC6E-4BC9EA6FAC94}"/>
              </a:ext>
            </a:extLst>
          </p:cNvPr>
          <p:cNvSpPr txBox="1"/>
          <p:nvPr/>
        </p:nvSpPr>
        <p:spPr>
          <a:xfrm>
            <a:off x="8455763" y="1119282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FF"/>
                </a:solidFill>
              </a:rPr>
              <a:t>VRIJSBEKE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7699E8D-8757-4058-BDA3-6F07663B119C}"/>
              </a:ext>
            </a:extLst>
          </p:cNvPr>
          <p:cNvSpPr txBox="1"/>
          <p:nvPr/>
        </p:nvSpPr>
        <p:spPr>
          <a:xfrm>
            <a:off x="3578188" y="1863911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FF00"/>
                </a:solidFill>
              </a:rPr>
              <a:t>FONTEINSTRAAT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6895834-CB67-482F-A453-C4BBA02AABA3}"/>
              </a:ext>
            </a:extLst>
          </p:cNvPr>
          <p:cNvSpPr txBox="1"/>
          <p:nvPr/>
        </p:nvSpPr>
        <p:spPr>
          <a:xfrm>
            <a:off x="2869351" y="4624758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KROMSTRAAT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51E3DBA-5806-48F6-B288-B4DA45270369}"/>
              </a:ext>
            </a:extLst>
          </p:cNvPr>
          <p:cNvSpPr txBox="1"/>
          <p:nvPr/>
        </p:nvSpPr>
        <p:spPr>
          <a:xfrm rot="18869374">
            <a:off x="4049676" y="3196904"/>
            <a:ext cx="941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RVT </a:t>
            </a:r>
          </a:p>
          <a:p>
            <a:r>
              <a:rPr lang="nl-BE" sz="1200" dirty="0"/>
              <a:t>DE VLAAMSE ARDENNEN</a:t>
            </a:r>
          </a:p>
        </p:txBody>
      </p:sp>
    </p:spTree>
    <p:extLst>
      <p:ext uri="{BB962C8B-B14F-4D97-AF65-F5344CB8AC3E}">
        <p14:creationId xmlns:p14="http://schemas.microsoft.com/office/powerpoint/2010/main" val="47729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- </a:t>
            </a:r>
            <a:r>
              <a:rPr lang="nl-BE" dirty="0"/>
              <a:t>FASE 1	</a:t>
            </a:r>
            <a:br>
              <a:rPr lang="nl-BE" dirty="0"/>
            </a:br>
            <a:r>
              <a:rPr lang="nl-BE" b="1" dirty="0"/>
              <a:t>aug ’22 tot okt. ‘22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11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747ACE3-FAE0-4FF9-8A57-A68291C1FCAD}"/>
              </a:ext>
            </a:extLst>
          </p:cNvPr>
          <p:cNvSpPr txBox="1"/>
          <p:nvPr/>
        </p:nvSpPr>
        <p:spPr>
          <a:xfrm>
            <a:off x="5634915" y="966502"/>
            <a:ext cx="245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ZONE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</a:rPr>
              <a:t>aanleg riolering</a:t>
            </a:r>
          </a:p>
        </p:txBody>
      </p:sp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4E4EE50B-DE0D-43E0-AB2E-BA81BDBC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7021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– </a:t>
            </a:r>
            <a:r>
              <a:rPr lang="nl-BE" dirty="0"/>
              <a:t>FASE 2	</a:t>
            </a:r>
            <a:br>
              <a:rPr lang="nl-BE" dirty="0"/>
            </a:br>
            <a:r>
              <a:rPr lang="nl-BE" b="1" dirty="0"/>
              <a:t>sep ’22 tot nov. ‘22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12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747ACE3-FAE0-4FF9-8A57-A68291C1FCAD}"/>
              </a:ext>
            </a:extLst>
          </p:cNvPr>
          <p:cNvSpPr txBox="1"/>
          <p:nvPr/>
        </p:nvSpPr>
        <p:spPr>
          <a:xfrm>
            <a:off x="5455271" y="981390"/>
            <a:ext cx="282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ZONE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</a:rPr>
              <a:t>aanleg nutsleidingen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B452D4C-61CF-405B-B214-E6C0D968F722}"/>
              </a:ext>
            </a:extLst>
          </p:cNvPr>
          <p:cNvSpPr txBox="1"/>
          <p:nvPr/>
        </p:nvSpPr>
        <p:spPr>
          <a:xfrm>
            <a:off x="8581386" y="2378216"/>
            <a:ext cx="245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FF"/>
                </a:solidFill>
              </a:rPr>
              <a:t>ZONE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00FF"/>
                </a:solidFill>
              </a:rPr>
              <a:t>aanleg riolering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5FAD27F-F810-4EB2-9981-5F4795E5EE26}"/>
              </a:ext>
            </a:extLst>
          </p:cNvPr>
          <p:cNvSpPr txBox="1"/>
          <p:nvPr/>
        </p:nvSpPr>
        <p:spPr>
          <a:xfrm>
            <a:off x="2869351" y="4624758"/>
            <a:ext cx="357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ZONE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aanleg nutsleidingen na zone A</a:t>
            </a:r>
          </a:p>
        </p:txBody>
      </p:sp>
      <p:sp>
        <p:nvSpPr>
          <p:cNvPr id="14" name="Tijdelijke aanduiding voor voettekst 3">
            <a:extLst>
              <a:ext uri="{FF2B5EF4-FFF2-40B4-BE49-F238E27FC236}">
                <a16:creationId xmlns:a16="http://schemas.microsoft.com/office/drawing/2014/main" id="{92D8867E-B1CA-484D-948B-597412D2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84806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- </a:t>
            </a:r>
            <a:r>
              <a:rPr lang="nl-BE" dirty="0"/>
              <a:t>FASE 3	</a:t>
            </a:r>
            <a:br>
              <a:rPr lang="nl-BE" dirty="0"/>
            </a:br>
            <a:r>
              <a:rPr lang="nl-BE" b="1" dirty="0"/>
              <a:t>nov ’22 tot dec. ‘22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13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747ACE3-FAE0-4FF9-8A57-A68291C1FCAD}"/>
              </a:ext>
            </a:extLst>
          </p:cNvPr>
          <p:cNvSpPr txBox="1"/>
          <p:nvPr/>
        </p:nvSpPr>
        <p:spPr>
          <a:xfrm>
            <a:off x="5749215" y="649776"/>
            <a:ext cx="245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ZONE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</a:rPr>
              <a:t>aanleg wegenis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</a:rPr>
              <a:t>plaatsen OV-palen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D3AADA9-1683-4393-8F2A-BDE8CB42E9A4}"/>
              </a:ext>
            </a:extLst>
          </p:cNvPr>
          <p:cNvSpPr txBox="1"/>
          <p:nvPr/>
        </p:nvSpPr>
        <p:spPr>
          <a:xfrm>
            <a:off x="8278556" y="2615609"/>
            <a:ext cx="275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FF"/>
                </a:solidFill>
              </a:rPr>
              <a:t>ZONE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00FF"/>
                </a:solidFill>
              </a:rPr>
              <a:t>aanleg nutsleidingen</a:t>
            </a:r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9BECAB40-74D7-475E-9366-6B7DB779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64493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- </a:t>
            </a:r>
            <a:r>
              <a:rPr lang="nl-BE" dirty="0"/>
              <a:t>FASE 4	</a:t>
            </a:r>
            <a:br>
              <a:rPr lang="nl-BE" dirty="0"/>
            </a:br>
            <a:r>
              <a:rPr lang="nl-BE" b="1" dirty="0"/>
              <a:t>nov ’22 tot dec. ‘22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14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12BD0C5-F7DA-403F-ACF3-B63D33B9BD82}"/>
              </a:ext>
            </a:extLst>
          </p:cNvPr>
          <p:cNvSpPr txBox="1"/>
          <p:nvPr/>
        </p:nvSpPr>
        <p:spPr>
          <a:xfrm>
            <a:off x="8278556" y="2615609"/>
            <a:ext cx="275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FF"/>
                </a:solidFill>
              </a:rPr>
              <a:t>ZONE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00FF"/>
                </a:solidFill>
              </a:rPr>
              <a:t>aanleg wegenis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00FF"/>
                </a:solidFill>
              </a:rPr>
              <a:t>plaatsen OV-palen</a:t>
            </a:r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8068CF57-EBAE-4DBE-BFD4-A255E5B7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45439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- </a:t>
            </a:r>
            <a:r>
              <a:rPr lang="nl-BE" dirty="0"/>
              <a:t>FASE 5	</a:t>
            </a:r>
            <a:br>
              <a:rPr lang="nl-BE" dirty="0"/>
            </a:br>
            <a:r>
              <a:rPr lang="nl-BE" b="1" dirty="0"/>
              <a:t>jan ’23 tot apr. ‘23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15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A156BD99-4A2C-44D7-9346-422EC1E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A0A181C-0EAB-4032-910D-6014E6253906}"/>
              </a:ext>
            </a:extLst>
          </p:cNvPr>
          <p:cNvSpPr txBox="1"/>
          <p:nvPr/>
        </p:nvSpPr>
        <p:spPr>
          <a:xfrm>
            <a:off x="4200320" y="4073758"/>
            <a:ext cx="357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ZONE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aanleg riolering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aanleg wegenis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plaatsen OV-palen</a:t>
            </a:r>
          </a:p>
        </p:txBody>
      </p:sp>
    </p:spTree>
    <p:extLst>
      <p:ext uri="{BB962C8B-B14F-4D97-AF65-F5344CB8AC3E}">
        <p14:creationId xmlns:p14="http://schemas.microsoft.com/office/powerpoint/2010/main" val="59374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– </a:t>
            </a:r>
            <a:r>
              <a:rPr lang="nl-BE" dirty="0"/>
              <a:t>FASE 6	</a:t>
            </a:r>
            <a:br>
              <a:rPr lang="nl-BE" dirty="0"/>
            </a:br>
            <a:r>
              <a:rPr lang="nl-BE" b="1" dirty="0"/>
              <a:t>feb ’23 tot apr. ‘23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16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9ECDC942-FEBC-4EB0-A97D-045FB702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BBD5BE7-DD50-48B9-8213-29B1D1592B5A}"/>
              </a:ext>
            </a:extLst>
          </p:cNvPr>
          <p:cNvSpPr txBox="1"/>
          <p:nvPr/>
        </p:nvSpPr>
        <p:spPr>
          <a:xfrm>
            <a:off x="5198601" y="1635311"/>
            <a:ext cx="179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FF00"/>
                </a:solidFill>
              </a:rPr>
              <a:t>ZONE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FF00"/>
                </a:solidFill>
              </a:rPr>
              <a:t>Aanleg riolering</a:t>
            </a:r>
          </a:p>
        </p:txBody>
      </p:sp>
    </p:spTree>
    <p:extLst>
      <p:ext uri="{BB962C8B-B14F-4D97-AF65-F5344CB8AC3E}">
        <p14:creationId xmlns:p14="http://schemas.microsoft.com/office/powerpoint/2010/main" val="1758110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- </a:t>
            </a:r>
            <a:r>
              <a:rPr lang="nl-BE" dirty="0"/>
              <a:t>FASE 7	</a:t>
            </a:r>
            <a:br>
              <a:rPr lang="nl-BE" dirty="0"/>
            </a:br>
            <a:r>
              <a:rPr lang="nl-BE" b="1" dirty="0"/>
              <a:t>apr ’23 tot mei. ‘23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17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CD573464-8819-4E40-A7DE-9D07E82A5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969FD04-6CD5-45A3-A51D-4347D08EAE4D}"/>
              </a:ext>
            </a:extLst>
          </p:cNvPr>
          <p:cNvSpPr txBox="1"/>
          <p:nvPr/>
        </p:nvSpPr>
        <p:spPr>
          <a:xfrm>
            <a:off x="5277731" y="1371541"/>
            <a:ext cx="228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FF00"/>
                </a:solidFill>
              </a:rPr>
              <a:t>ZONE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FF00"/>
                </a:solidFill>
              </a:rPr>
              <a:t>Aanleg nutsleidingen</a:t>
            </a:r>
          </a:p>
        </p:txBody>
      </p:sp>
    </p:spTree>
    <p:extLst>
      <p:ext uri="{BB962C8B-B14F-4D97-AF65-F5344CB8AC3E}">
        <p14:creationId xmlns:p14="http://schemas.microsoft.com/office/powerpoint/2010/main" val="135745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0223" cy="2615609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FASERING - </a:t>
            </a:r>
            <a:r>
              <a:rPr lang="nl-BE" dirty="0"/>
              <a:t>FASE 8	</a:t>
            </a:r>
            <a:br>
              <a:rPr lang="nl-BE" dirty="0"/>
            </a:br>
            <a:r>
              <a:rPr lang="nl-BE" b="1" dirty="0"/>
              <a:t>mei ’23 tot jul. ‘23</a:t>
            </a: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18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CE9613E-CCE2-42CC-B18C-4FA6B1ED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3417" y="530602"/>
            <a:ext cx="4973932" cy="5497505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79A32F9-81B2-4EBF-9168-DBCC0CC2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046" y="4673923"/>
            <a:ext cx="1727348" cy="1518306"/>
          </a:xfrm>
          <a:prstGeom prst="rect">
            <a:avLst/>
          </a:prstGeom>
        </p:spPr>
      </p:pic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83D3D144-8186-4172-BB84-1F0F7003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1279A9C-176A-4E74-930C-37BC25AB0FD3}"/>
              </a:ext>
            </a:extLst>
          </p:cNvPr>
          <p:cNvSpPr txBox="1"/>
          <p:nvPr/>
        </p:nvSpPr>
        <p:spPr>
          <a:xfrm>
            <a:off x="5330485" y="1134148"/>
            <a:ext cx="2283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FF00"/>
                </a:solidFill>
              </a:rPr>
              <a:t>ZONE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FF00"/>
                </a:solidFill>
              </a:rPr>
              <a:t>aanleg wegenis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FF00"/>
                </a:solidFill>
              </a:rPr>
              <a:t>plaatsen OV-palen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8EA0D16-56D7-4691-838E-46172870166A}"/>
              </a:ext>
            </a:extLst>
          </p:cNvPr>
          <p:cNvSpPr txBox="1"/>
          <p:nvPr/>
        </p:nvSpPr>
        <p:spPr>
          <a:xfrm>
            <a:off x="8481062" y="3206868"/>
            <a:ext cx="228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ZONE </a:t>
            </a:r>
            <a:r>
              <a:rPr lang="nl-BE" dirty="0">
                <a:solidFill>
                  <a:srgbClr val="FF0000"/>
                </a:solidFill>
              </a:rPr>
              <a:t>A</a:t>
            </a:r>
            <a:r>
              <a:rPr lang="nl-BE" dirty="0"/>
              <a:t> + </a:t>
            </a:r>
            <a:r>
              <a:rPr lang="nl-BE" dirty="0">
                <a:solidFill>
                  <a:srgbClr val="0000FF"/>
                </a:solidFill>
              </a:rPr>
              <a:t>B</a:t>
            </a:r>
            <a:r>
              <a:rPr lang="nl-BE" dirty="0"/>
              <a:t> + </a:t>
            </a:r>
            <a:r>
              <a:rPr lang="nl-BE" dirty="0">
                <a:solidFill>
                  <a:srgbClr val="00FF00"/>
                </a:solidFill>
              </a:rPr>
              <a:t>C</a:t>
            </a:r>
            <a:r>
              <a:rPr lang="nl-BE" dirty="0"/>
              <a:t> + </a:t>
            </a: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aanleg toplaag asfalt</a:t>
            </a:r>
          </a:p>
        </p:txBody>
      </p:sp>
    </p:spTree>
    <p:extLst>
      <p:ext uri="{BB962C8B-B14F-4D97-AF65-F5344CB8AC3E}">
        <p14:creationId xmlns:p14="http://schemas.microsoft.com/office/powerpoint/2010/main" val="2728626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061"/>
            <a:ext cx="4710223" cy="1376218"/>
          </a:xfrm>
        </p:spPr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OMLEIDINGEN</a:t>
            </a:r>
            <a:r>
              <a:rPr lang="nl-BE" dirty="0"/>
              <a:t>	</a:t>
            </a:r>
            <a:br>
              <a:rPr lang="nl-BE" dirty="0"/>
            </a:br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19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83D3D144-8186-4172-BB84-1F0F7003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6C3B8C-A87E-479F-AB2B-4A40D7572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972" y="3700339"/>
            <a:ext cx="7772400" cy="4351338"/>
          </a:xfrm>
        </p:spPr>
        <p:txBody>
          <a:bodyPr/>
          <a:lstStyle/>
          <a:p>
            <a:r>
              <a:rPr lang="nl-BE" dirty="0"/>
              <a:t>Plaatselijke omleidingen</a:t>
            </a:r>
          </a:p>
          <a:p>
            <a:r>
              <a:rPr lang="nl-BE" dirty="0"/>
              <a:t>Goed gesignaleerd</a:t>
            </a:r>
          </a:p>
          <a:p>
            <a:r>
              <a:rPr lang="nl-BE" dirty="0"/>
              <a:t>Zal mee opgenomen worden in de infobrieven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5280354-A35D-4BF0-9998-A1D32EA1B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775" y="590287"/>
            <a:ext cx="5251216" cy="28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8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E45DC-6871-46C7-B354-CD8F9DBD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AC1173-2C5A-438F-864F-9A7B1CAB0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Autofit/>
          </a:bodyPr>
          <a:lstStyle/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WELKOM						Schepen Hendrik Blommaert</a:t>
            </a:r>
          </a:p>
          <a:p>
            <a:pPr marL="0" indent="0">
              <a:buNone/>
            </a:pPr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WAT HOUDEN DE WERKEN IN?			 	Bernard Vanderstede - Studiebureau Sweco</a:t>
            </a:r>
          </a:p>
          <a:p>
            <a:pPr marL="0" indent="0">
              <a:buNone/>
            </a:pPr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PLANNING EN PLAN VAN AANPAK			Dirk Bellemans - Aannemer Aclagro</a:t>
            </a:r>
          </a:p>
          <a:p>
            <a:pPr marL="0" indent="0">
              <a:buNone/>
            </a:pPr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AFKOPPELINGEN					Dave Delrue - Rioolbeheerder </a:t>
            </a:r>
            <a:r>
              <a:rPr lang="nl-BE" sz="1600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Farys</a:t>
            </a:r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WERKEN NUTSLEIDINGEN				Yves </a:t>
            </a:r>
            <a:r>
              <a:rPr lang="nl-BE" sz="1600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Rigaux</a:t>
            </a:r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 - Fluvius</a:t>
            </a:r>
          </a:p>
          <a:p>
            <a:pPr marL="0" indent="0">
              <a:buNone/>
            </a:pPr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COMMUNICATIE – BUURTCONTACT			Bernard Vanderstede</a:t>
            </a:r>
          </a:p>
          <a:p>
            <a:endParaRPr lang="nl-BE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VRAGENRONDE</a:t>
            </a:r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F48B9F3A-CB23-4DCA-98EA-E8484666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cap="all" dirty="0">
                <a:solidFill>
                  <a:schemeClr val="bg1"/>
                </a:solidFill>
              </a:rPr>
              <a:t>Fonteinstraat – Kromstraat - </a:t>
            </a:r>
            <a:r>
              <a:rPr lang="nl-BE" cap="all" dirty="0" err="1">
                <a:solidFill>
                  <a:schemeClr val="bg1"/>
                </a:solidFill>
              </a:rPr>
              <a:t>Vrijsbeke</a:t>
            </a:r>
            <a:endParaRPr lang="nl-BE" cap="all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B8C4A658-E771-4696-8335-2D5903368370}"/>
              </a:ext>
            </a:extLst>
          </p:cNvPr>
          <p:cNvSpPr txBox="1">
            <a:spLocks/>
          </p:cNvSpPr>
          <p:nvPr/>
        </p:nvSpPr>
        <p:spPr>
          <a:xfrm>
            <a:off x="8020050" y="6356350"/>
            <a:ext cx="3015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1186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20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724150"/>
            <a:ext cx="4838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  <a:t>PLAN VAN AANPAK</a:t>
            </a:r>
            <a:b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nl-BE" sz="3600" dirty="0">
                <a:solidFill>
                  <a:schemeClr val="bg1"/>
                </a:solidFill>
                <a:latin typeface="+mn-lt"/>
              </a:rPr>
              <a:t>Dirk Bellemans - Aannemer Aclagro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C0C008-1C90-48AF-BA6C-35BAB32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266531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E45DC-6871-46C7-B354-CD8F9DBD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7342" cy="132556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  <a:t>Horebeke Fonteinstraat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AC1173-2C5A-438F-864F-9A7B1CAB0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bg1"/>
                </a:solidFill>
                <a:latin typeface="Arial Nova Cond Light" panose="020B0306020202020204" pitchFamily="34" charset="0"/>
              </a:rPr>
              <a:t>VOORSTELLING ACLAGRO</a:t>
            </a:r>
          </a:p>
          <a:p>
            <a:pPr marL="0" indent="0">
              <a:buNone/>
            </a:pPr>
            <a:endParaRPr lang="nl-BE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dirty="0">
                <a:solidFill>
                  <a:schemeClr val="bg1"/>
                </a:solidFill>
                <a:latin typeface="Arial Nova Cond Light" panose="020B0306020202020204" pitchFamily="34" charset="0"/>
              </a:rPr>
              <a:t>PLAN VAN AANPAK</a:t>
            </a:r>
          </a:p>
          <a:p>
            <a:pPr marL="0" indent="0">
              <a:buNone/>
            </a:pPr>
            <a:endParaRPr lang="nl-BE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nl-BE" dirty="0">
                <a:solidFill>
                  <a:schemeClr val="bg1"/>
                </a:solidFill>
                <a:latin typeface="Arial Nova Cond Light" panose="020B0306020202020204" pitchFamily="34" charset="0"/>
              </a:rPr>
              <a:t>AANDACHTSPUNTEN EN INFO</a:t>
            </a:r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B8C4A658-E771-4696-8335-2D5903368370}"/>
              </a:ext>
            </a:extLst>
          </p:cNvPr>
          <p:cNvSpPr txBox="1">
            <a:spLocks/>
          </p:cNvSpPr>
          <p:nvPr/>
        </p:nvSpPr>
        <p:spPr>
          <a:xfrm>
            <a:off x="8020050" y="6356350"/>
            <a:ext cx="3015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bg1"/>
                </a:solidFill>
              </a:rPr>
              <a:t>PLANNING EN PLAN VAN AANPAK</a:t>
            </a: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0EE228E8-62FB-464D-9DF0-0D61F68C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3419629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VOORSTELLING ACLAGRO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Part of Square Group :</a:t>
            </a:r>
          </a:p>
          <a:p>
            <a:pPr marL="0" indent="0">
              <a:buNone/>
            </a:pPr>
            <a:r>
              <a:rPr lang="nl-BE" dirty="0"/>
              <a:t>   Aclagro Infra, ASA, AC </a:t>
            </a:r>
            <a:r>
              <a:rPr lang="nl-BE" dirty="0" err="1"/>
              <a:t>Materials</a:t>
            </a:r>
            <a:r>
              <a:rPr lang="nl-BE" dirty="0"/>
              <a:t>, </a:t>
            </a:r>
          </a:p>
          <a:p>
            <a:pPr marL="0" indent="0">
              <a:buNone/>
            </a:pPr>
            <a:r>
              <a:rPr lang="nl-BE" dirty="0"/>
              <a:t>   DD </a:t>
            </a:r>
            <a:r>
              <a:rPr lang="nl-BE" dirty="0" err="1"/>
              <a:t>Shipping</a:t>
            </a:r>
            <a:r>
              <a:rPr lang="nl-BE" dirty="0"/>
              <a:t>, Oryx</a:t>
            </a:r>
          </a:p>
          <a:p>
            <a:pPr marL="0" indent="0">
              <a:buNone/>
            </a:pPr>
            <a:r>
              <a:rPr lang="nl-BE" dirty="0"/>
              <a:t>   Vestigingen in Wondelgem, </a:t>
            </a:r>
          </a:p>
          <a:p>
            <a:pPr marL="0" indent="0">
              <a:buNone/>
            </a:pPr>
            <a:r>
              <a:rPr lang="nl-BE" dirty="0"/>
              <a:t>   Heist ODB, </a:t>
            </a:r>
            <a:r>
              <a:rPr lang="nl-BE" dirty="0" err="1"/>
              <a:t>Flemalle</a:t>
            </a:r>
            <a:endParaRPr lang="nl-BE" dirty="0"/>
          </a:p>
          <a:p>
            <a:r>
              <a:rPr lang="nl-BE" dirty="0"/>
              <a:t>Circulariteit is belangrijk</a:t>
            </a:r>
          </a:p>
          <a:p>
            <a:r>
              <a:rPr lang="nl-BE" dirty="0"/>
              <a:t>CO2 prestatieladder – trap 3</a:t>
            </a:r>
          </a:p>
          <a:p>
            <a:r>
              <a:rPr lang="nl-BE" dirty="0"/>
              <a:t>VCA ** (veiligheidslat)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23</a:t>
            </a:fld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5B6A58F4-8F54-4385-B76C-45A6AC71950C}"/>
              </a:ext>
            </a:extLst>
          </p:cNvPr>
          <p:cNvSpPr txBox="1">
            <a:spLocks/>
          </p:cNvSpPr>
          <p:nvPr/>
        </p:nvSpPr>
        <p:spPr>
          <a:xfrm>
            <a:off x="7333673" y="6356350"/>
            <a:ext cx="370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 EN PLAN VAN AANPAK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45553DC5-01C4-49AF-BD2C-2327BA36DA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64" y="6176963"/>
            <a:ext cx="602964" cy="613297"/>
          </a:xfrm>
          <a:prstGeom prst="rect">
            <a:avLst/>
          </a:prstGeom>
        </p:spPr>
      </p:pic>
      <p:sp>
        <p:nvSpPr>
          <p:cNvPr id="10" name="Rechteraccolade 9">
            <a:extLst>
              <a:ext uri="{FF2B5EF4-FFF2-40B4-BE49-F238E27FC236}">
                <a16:creationId xmlns:a16="http://schemas.microsoft.com/office/drawing/2014/main" id="{67836C8E-8E88-464B-8B91-55974467FF7E}"/>
              </a:ext>
            </a:extLst>
          </p:cNvPr>
          <p:cNvSpPr/>
          <p:nvPr/>
        </p:nvSpPr>
        <p:spPr>
          <a:xfrm>
            <a:off x="5790764" y="1825625"/>
            <a:ext cx="775854" cy="197052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6844145" y="2567709"/>
            <a:ext cx="4830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Synergie met project Horebeke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438952B-C58E-41B1-AB44-C8D34D53E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019" y="3851336"/>
            <a:ext cx="5763161" cy="2213607"/>
          </a:xfrm>
          <a:prstGeom prst="rect">
            <a:avLst/>
          </a:prstGeom>
        </p:spPr>
      </p:pic>
      <p:sp>
        <p:nvSpPr>
          <p:cNvPr id="16" name="Tijdelijke aanduiding voor voettekst 3">
            <a:extLst>
              <a:ext uri="{FF2B5EF4-FFF2-40B4-BE49-F238E27FC236}">
                <a16:creationId xmlns:a16="http://schemas.microsoft.com/office/drawing/2014/main" id="{103C9C61-9962-4670-9BD1-4826C1C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2373869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VOORSTELLING ACLAGRO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24</a:t>
            </a:fld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5B6A58F4-8F54-4385-B76C-45A6AC71950C}"/>
              </a:ext>
            </a:extLst>
          </p:cNvPr>
          <p:cNvSpPr txBox="1">
            <a:spLocks/>
          </p:cNvSpPr>
          <p:nvPr/>
        </p:nvSpPr>
        <p:spPr>
          <a:xfrm>
            <a:off x="7333673" y="6356350"/>
            <a:ext cx="370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 EN PLAN VAN AANPAK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45553DC5-01C4-49AF-BD2C-2327BA36DA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64" y="6176963"/>
            <a:ext cx="602964" cy="6132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7E37AA3-C91B-4A9A-A723-8BF786DA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615" y="1690688"/>
            <a:ext cx="8243262" cy="4082748"/>
          </a:xfrm>
          <a:prstGeom prst="rect">
            <a:avLst/>
          </a:prstGeom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D34107AB-58ED-4B79-91FA-942CEAFA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231305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PLAN VAN AANPAK – VANAF UITVOERING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25</a:t>
            </a:fld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5B6A58F4-8F54-4385-B76C-45A6AC71950C}"/>
              </a:ext>
            </a:extLst>
          </p:cNvPr>
          <p:cNvSpPr txBox="1">
            <a:spLocks/>
          </p:cNvSpPr>
          <p:nvPr/>
        </p:nvSpPr>
        <p:spPr>
          <a:xfrm>
            <a:off x="7333673" y="6356350"/>
            <a:ext cx="370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 EN PLAN VAN AANPAK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45553DC5-01C4-49AF-BD2C-2327BA36DA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64" y="6176963"/>
            <a:ext cx="602964" cy="613297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7596041-5D23-4483-9951-107318C9A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556960"/>
              </p:ext>
            </p:extLst>
          </p:nvPr>
        </p:nvGraphicFramePr>
        <p:xfrm>
          <a:off x="1173459" y="1465579"/>
          <a:ext cx="9837574" cy="447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D49501CB-03E5-4E5B-8FE5-5CFAD5A1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2346750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AANDACHTSPUNTEN EN INFO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26</a:t>
            </a:fld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5B6A58F4-8F54-4385-B76C-45A6AC71950C}"/>
              </a:ext>
            </a:extLst>
          </p:cNvPr>
          <p:cNvSpPr txBox="1">
            <a:spLocks/>
          </p:cNvSpPr>
          <p:nvPr/>
        </p:nvSpPr>
        <p:spPr>
          <a:xfrm>
            <a:off x="7333673" y="6356350"/>
            <a:ext cx="370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 EN PLAN VAN AANPAK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45553DC5-01C4-49AF-BD2C-2327BA36DA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64" y="6176963"/>
            <a:ext cx="602964" cy="613297"/>
          </a:xfrm>
          <a:prstGeom prst="rect">
            <a:avLst/>
          </a:prstGeom>
        </p:spPr>
      </p:pic>
      <p:sp>
        <p:nvSpPr>
          <p:cNvPr id="9" name="Tijdelijke aanduiding voor inhoud 3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dirty="0"/>
              <a:t>COMMUNICATIE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Projectleider: Rik Rogge </a:t>
            </a:r>
          </a:p>
          <a:p>
            <a:pPr lvl="0"/>
            <a:r>
              <a:rPr lang="nl-BE" dirty="0"/>
              <a:t>Werfcoördinator: Hannes Matthys</a:t>
            </a:r>
          </a:p>
          <a:p>
            <a:pPr lvl="0"/>
            <a:r>
              <a:rPr lang="nl-NL" dirty="0"/>
              <a:t>Ploegbaas: Christophe </a:t>
            </a:r>
            <a:r>
              <a:rPr lang="nl-NL" dirty="0" err="1"/>
              <a:t>Derycke</a:t>
            </a:r>
            <a:endParaRPr lang="nl-BE" dirty="0"/>
          </a:p>
          <a:p>
            <a:pPr lvl="0"/>
            <a:r>
              <a:rPr lang="nl-NL" dirty="0" err="1"/>
              <a:t>Aclagro</a:t>
            </a:r>
            <a:r>
              <a:rPr lang="nl-NL" dirty="0"/>
              <a:t> werk </a:t>
            </a:r>
            <a:r>
              <a:rPr lang="nl-NL" dirty="0" err="1"/>
              <a:t>dagnr</a:t>
            </a:r>
            <a:r>
              <a:rPr lang="nl-NL" dirty="0"/>
              <a:t>.: 09 375 75 10</a:t>
            </a:r>
            <a:endParaRPr lang="nl-BE" dirty="0"/>
          </a:p>
          <a:p>
            <a:pPr lvl="0"/>
            <a:r>
              <a:rPr lang="nl-NL" dirty="0"/>
              <a:t>24/24 signalisatie nr.: 09 395 14 95</a:t>
            </a:r>
            <a:endParaRPr lang="nl-BE" dirty="0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899F1754-1540-40DF-9D34-81A05F59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313571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AANDACHTSPUNTEN EN INFO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27</a:t>
            </a:fld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5B6A58F4-8F54-4385-B76C-45A6AC71950C}"/>
              </a:ext>
            </a:extLst>
          </p:cNvPr>
          <p:cNvSpPr txBox="1">
            <a:spLocks/>
          </p:cNvSpPr>
          <p:nvPr/>
        </p:nvSpPr>
        <p:spPr>
          <a:xfrm>
            <a:off x="7333673" y="6356350"/>
            <a:ext cx="370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 EN PLAN VAN AANPAK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45553DC5-01C4-49AF-BD2C-2327BA36DA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64" y="6176963"/>
            <a:ext cx="602964" cy="613297"/>
          </a:xfrm>
          <a:prstGeom prst="rect">
            <a:avLst/>
          </a:prstGeom>
        </p:spPr>
      </p:pic>
      <p:sp>
        <p:nvSpPr>
          <p:cNvPr id="9" name="Tijdelijke aanduiding voor inhoud 3"/>
          <p:cNvSpPr txBox="1">
            <a:spLocks/>
          </p:cNvSpPr>
          <p:nvPr/>
        </p:nvSpPr>
        <p:spPr>
          <a:xfrm>
            <a:off x="1001232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dirty="0"/>
              <a:t>BEREIKBAARHEID</a:t>
            </a:r>
          </a:p>
          <a:p>
            <a:pPr marL="0" lvl="0" indent="0">
              <a:buNone/>
            </a:pPr>
            <a:r>
              <a:rPr lang="nl-NL" dirty="0"/>
              <a:t>	Plaatsing van Minder Hinder steenslag</a:t>
            </a:r>
          </a:p>
          <a:p>
            <a:pPr marL="0" lvl="0" indent="0">
              <a:buNone/>
            </a:pPr>
            <a:r>
              <a:rPr lang="nl-NL" dirty="0"/>
              <a:t>	Hulpdiensten en noodsituaties!</a:t>
            </a:r>
          </a:p>
          <a:p>
            <a:pPr marL="0" lvl="0" indent="0">
              <a:buNone/>
            </a:pPr>
            <a:r>
              <a:rPr lang="nl-NL" dirty="0"/>
              <a:t>	Extra aandacht voor bereikbaarheid RVT De Vlaamse Ardennen!</a:t>
            </a:r>
          </a:p>
          <a:p>
            <a:pPr marL="0" lvl="0" indent="0">
              <a:buNone/>
            </a:pPr>
            <a:r>
              <a:rPr lang="nl-NL" dirty="0"/>
              <a:t>	</a:t>
            </a:r>
            <a:endParaRPr lang="nl-BE" dirty="0"/>
          </a:p>
          <a:p>
            <a:pPr marL="0" lvl="0" indent="0">
              <a:buNone/>
            </a:pPr>
            <a:r>
              <a:rPr lang="nl-BE" dirty="0"/>
              <a:t>VERKRIJGEN VAN CORRECTE INFORMATIE</a:t>
            </a:r>
          </a:p>
          <a:p>
            <a:pPr marL="0" lvl="0" indent="0">
              <a:buNone/>
            </a:pPr>
            <a:r>
              <a:rPr lang="nl-BE" dirty="0"/>
              <a:t>	Steeds informatie vragen aan projectleider en/of werfcoördinator</a:t>
            </a:r>
          </a:p>
          <a:p>
            <a:pPr marL="0" lvl="0" indent="0">
              <a:buNone/>
            </a:pPr>
            <a:r>
              <a:rPr lang="nl-BE" dirty="0"/>
              <a:t>	( mensen met een witte helm )	</a:t>
            </a:r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E13C4F05-CA9E-49D9-A2CA-D3E66758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3210926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Arial Nova Cond" panose="020B0506020202020204" pitchFamily="34" charset="0"/>
              </a:rPr>
              <a:t>AANDACHTSPUNTEN EN INFO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28</a:t>
            </a:fld>
            <a:endParaRPr lang="nl-BE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5B6A58F4-8F54-4385-B76C-45A6AC71950C}"/>
              </a:ext>
            </a:extLst>
          </p:cNvPr>
          <p:cNvSpPr txBox="1">
            <a:spLocks/>
          </p:cNvSpPr>
          <p:nvPr/>
        </p:nvSpPr>
        <p:spPr>
          <a:xfrm>
            <a:off x="7333673" y="6356350"/>
            <a:ext cx="370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 EN PLAN VAN AANPAK</a:t>
            </a: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45553DC5-01C4-49AF-BD2C-2327BA36DA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64" y="6176963"/>
            <a:ext cx="602964" cy="613297"/>
          </a:xfrm>
          <a:prstGeom prst="rect">
            <a:avLst/>
          </a:prstGeom>
        </p:spPr>
      </p:pic>
      <p:sp>
        <p:nvSpPr>
          <p:cNvPr id="9" name="Tijdelijke aanduiding voor inhoud 3"/>
          <p:cNvSpPr txBox="1">
            <a:spLocks/>
          </p:cNvSpPr>
          <p:nvPr/>
        </p:nvSpPr>
        <p:spPr>
          <a:xfrm>
            <a:off x="990600" y="1978025"/>
            <a:ext cx="51885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dirty="0"/>
              <a:t>VEILIGHEID - WERFZONE</a:t>
            </a:r>
          </a:p>
          <a:p>
            <a:pPr lvl="0"/>
            <a:r>
              <a:rPr lang="nl-NL" dirty="0"/>
              <a:t>Werfzone is ≠ openbaar domein</a:t>
            </a:r>
            <a:endParaRPr lang="nl-BE" dirty="0"/>
          </a:p>
          <a:p>
            <a:pPr lvl="0"/>
            <a:r>
              <a:rPr lang="nl-NL" dirty="0"/>
              <a:t>Verhoogde veiligheidsrisico</a:t>
            </a:r>
            <a:endParaRPr lang="nl-BE" dirty="0"/>
          </a:p>
          <a:p>
            <a:pPr lvl="0"/>
            <a:r>
              <a:rPr lang="nl-NL" dirty="0"/>
              <a:t>Betreden op eigen risico</a:t>
            </a:r>
            <a:endParaRPr lang="nl-BE" dirty="0"/>
          </a:p>
          <a:p>
            <a:pPr lvl="0"/>
            <a:r>
              <a:rPr lang="nl-NL" dirty="0"/>
              <a:t>Richtlijnen werfleiding volgen, belang wederzijds overleg</a:t>
            </a:r>
            <a:endParaRPr lang="nl-BE" dirty="0"/>
          </a:p>
          <a:p>
            <a:pPr lvl="0"/>
            <a:r>
              <a:rPr lang="nl-NL" dirty="0"/>
              <a:t>Afgewerkt resultaat volgt ! </a:t>
            </a:r>
            <a:endParaRPr lang="nl-BE" dirty="0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B419C990-8805-4B6D-BEEC-5888D2D8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FEB027-A83A-4DA5-B5B5-D4A7B749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586" y="1825625"/>
            <a:ext cx="4997791" cy="30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9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2341491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  <a:t>AFKOPPELINGEN</a:t>
            </a:r>
            <a:b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nl-BE" sz="3600" dirty="0">
                <a:solidFill>
                  <a:schemeClr val="bg1"/>
                </a:solidFill>
                <a:latin typeface="+mn-lt"/>
              </a:rPr>
              <a:t>Dave Delrue- Rioolbeheerder </a:t>
            </a:r>
            <a:r>
              <a:rPr lang="nl-BE" sz="3600" dirty="0" err="1">
                <a:solidFill>
                  <a:schemeClr val="bg1"/>
                </a:solidFill>
                <a:latin typeface="+mn-lt"/>
              </a:rPr>
              <a:t>Farys</a:t>
            </a:r>
            <a:br>
              <a:rPr lang="nl-BE" sz="3600" dirty="0">
                <a:solidFill>
                  <a:schemeClr val="bg1"/>
                </a:solidFill>
                <a:latin typeface="+mn-lt"/>
              </a:rPr>
            </a:br>
            <a:br>
              <a:rPr lang="nl-BE" sz="3600" dirty="0">
                <a:solidFill>
                  <a:schemeClr val="bg1"/>
                </a:solidFill>
                <a:latin typeface="+mn-lt"/>
              </a:rPr>
            </a:br>
            <a:r>
              <a:rPr lang="nl-BE" altLang="nl-BE" sz="3600" dirty="0">
                <a:solidFill>
                  <a:schemeClr val="bg1"/>
                </a:solidFill>
              </a:rPr>
              <a:t>DOM-080/09/139-Z</a:t>
            </a:r>
            <a:r>
              <a:rPr lang="nl-BE" sz="36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053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  <a:t>WELKOM</a:t>
            </a:r>
            <a:b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nl-BE" sz="3600" dirty="0">
                <a:solidFill>
                  <a:schemeClr val="bg1"/>
                </a:solidFill>
                <a:latin typeface="+mn-lt"/>
              </a:rPr>
              <a:t>Schepen Hendrik Blommaert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76EFA45-D697-4726-838A-A1D2B407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bg1"/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1365756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30</a:t>
            </a:fld>
            <a:endParaRPr lang="nl-BE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 dirty="0"/>
              <a:t>afkoppelingsfilm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AFKOPPELEN</a:t>
            </a:r>
            <a:endParaRPr lang="en-US" dirty="0"/>
          </a:p>
        </p:txBody>
      </p:sp>
      <p:pic>
        <p:nvPicPr>
          <p:cNvPr id="6" name="Regenwater afkoppelen-ALL">
            <a:hlinkClick r:id="" action="ppaction://media"/>
            <a:extLst>
              <a:ext uri="{FF2B5EF4-FFF2-40B4-BE49-F238E27FC236}">
                <a16:creationId xmlns:a16="http://schemas.microsoft.com/office/drawing/2014/main" id="{13A0939C-8478-43A1-B3F1-0DD04256E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prstClr val="black">
                  <a:lumMod val="65000"/>
                  <a:lumOff val="35000"/>
                </a:prstClr>
              </a:solidFill>
              <a:latin typeface="Lucida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NL">
                <a:solidFill>
                  <a:prstClr val="white"/>
                </a:solidFill>
                <a:latin typeface="Lucida Sans"/>
              </a:rPr>
              <a:pPr/>
              <a:t>31</a:t>
            </a:fld>
            <a:endParaRPr lang="nl-NL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495600" y="1412776"/>
            <a:ext cx="71105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Lucida Sans"/>
              </a:rPr>
              <a:t>JA, afkoppelen is verplicht</a:t>
            </a:r>
            <a:r>
              <a:rPr lang="nl-NL" sz="1600" dirty="0">
                <a:solidFill>
                  <a:prstClr val="black"/>
                </a:solidFill>
                <a:latin typeface="Lucida Sans"/>
              </a:rPr>
              <a:t> </a:t>
            </a:r>
          </a:p>
          <a:p>
            <a:pPr marL="360000" indent="-180000">
              <a:spcBef>
                <a:spcPct val="20000"/>
              </a:spcBef>
              <a:buClr>
                <a:srgbClr val="EE8800"/>
              </a:buClr>
              <a:buSzPct val="90000"/>
              <a:buFont typeface="Arial" panose="020B0604020202020204" pitchFamily="34" charset="0"/>
              <a:buChar char="■"/>
            </a:pPr>
            <a:r>
              <a:rPr lang="nl-NL" sz="2000" dirty="0">
                <a:solidFill>
                  <a:prstClr val="black"/>
                </a:solidFill>
                <a:latin typeface="Lucida Sans"/>
              </a:rPr>
              <a:t>De Europese regelgeving legt een goede kwaliteit van de waterlopen op.</a:t>
            </a:r>
            <a:r>
              <a:rPr lang="nl-BE" sz="2000" dirty="0">
                <a:solidFill>
                  <a:prstClr val="black"/>
                </a:solidFill>
                <a:latin typeface="Lucida Sans"/>
              </a:rPr>
              <a:t> </a:t>
            </a:r>
          </a:p>
          <a:p>
            <a:pPr marL="360000" indent="-180000">
              <a:spcBef>
                <a:spcPct val="20000"/>
              </a:spcBef>
              <a:buClr>
                <a:srgbClr val="EE8800"/>
              </a:buClr>
              <a:buSzPct val="90000"/>
              <a:buFont typeface="Arial" panose="020B0604020202020204" pitchFamily="34" charset="0"/>
              <a:buChar char="■"/>
            </a:pPr>
            <a:r>
              <a:rPr lang="nl-NL" sz="2000" dirty="0" err="1">
                <a:solidFill>
                  <a:prstClr val="black"/>
                </a:solidFill>
                <a:latin typeface="Lucida Sans"/>
              </a:rPr>
              <a:t>Vlarem</a:t>
            </a:r>
            <a:r>
              <a:rPr lang="nl-NL" sz="2000" dirty="0">
                <a:solidFill>
                  <a:prstClr val="black"/>
                </a:solidFill>
                <a:latin typeface="Lucida Sans"/>
              </a:rPr>
              <a:t> II verplicht de aanleg van een gescheiden rioleringsstelsel. </a:t>
            </a:r>
          </a:p>
          <a:p>
            <a:pPr marL="360000" indent="-180000">
              <a:spcBef>
                <a:spcPct val="20000"/>
              </a:spcBef>
              <a:buClr>
                <a:srgbClr val="EE8800"/>
              </a:buClr>
              <a:buSzPct val="90000"/>
              <a:buFont typeface="Arial" panose="020B0604020202020204" pitchFamily="34" charset="0"/>
              <a:buChar char="■"/>
            </a:pPr>
            <a:r>
              <a:rPr lang="nl-NL" sz="2000" b="1" dirty="0">
                <a:solidFill>
                  <a:prstClr val="black"/>
                </a:solidFill>
                <a:latin typeface="Lucida Sans"/>
              </a:rPr>
              <a:t>De Vlaamse milieuwetgeving verplicht jou om af te koppelen op je </a:t>
            </a:r>
            <a:r>
              <a:rPr lang="nl-NL" sz="2000" b="1" dirty="0" err="1">
                <a:solidFill>
                  <a:prstClr val="black"/>
                </a:solidFill>
                <a:latin typeface="Lucida Sans"/>
              </a:rPr>
              <a:t>privé-domein</a:t>
            </a:r>
            <a:r>
              <a:rPr lang="nl-NL" sz="2000" b="1" dirty="0">
                <a:solidFill>
                  <a:prstClr val="black"/>
                </a:solidFill>
                <a:latin typeface="Lucida Sans"/>
              </a:rPr>
              <a:t>.</a:t>
            </a:r>
          </a:p>
          <a:p>
            <a:pPr marL="360000" indent="-180000">
              <a:spcBef>
                <a:spcPct val="20000"/>
              </a:spcBef>
              <a:buClr>
                <a:srgbClr val="EE8800"/>
              </a:buClr>
              <a:buSzPct val="90000"/>
              <a:buFont typeface="Arial" panose="020B0604020202020204" pitchFamily="34" charset="0"/>
              <a:buChar char="■"/>
            </a:pPr>
            <a:endParaRPr lang="nl-NL" sz="2000" dirty="0">
              <a:solidFill>
                <a:prstClr val="black"/>
              </a:solidFill>
              <a:latin typeface="Lucida Sans"/>
            </a:endParaRPr>
          </a:p>
          <a:p>
            <a:pPr marL="360000" indent="-180000">
              <a:spcBef>
                <a:spcPct val="20000"/>
              </a:spcBef>
              <a:buClr>
                <a:srgbClr val="EE8800"/>
              </a:buClr>
              <a:buSzPct val="90000"/>
              <a:buFont typeface="Arial" panose="020B0604020202020204" pitchFamily="34" charset="0"/>
              <a:buChar char="■"/>
            </a:pPr>
            <a:endParaRPr lang="nl-NL" sz="2000" dirty="0">
              <a:solidFill>
                <a:prstClr val="black"/>
              </a:solidFill>
              <a:latin typeface="Lucida Sans"/>
            </a:endParaRPr>
          </a:p>
          <a:p>
            <a:endParaRPr lang="en-US" sz="1600" dirty="0">
              <a:solidFill>
                <a:prstClr val="black"/>
              </a:solidFill>
              <a:latin typeface="Lucida San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1DB457-36FA-4786-A268-B53875D2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65" y="453016"/>
            <a:ext cx="7740599" cy="726728"/>
          </a:xfrm>
        </p:spPr>
        <p:txBody>
          <a:bodyPr/>
          <a:lstStyle/>
          <a:p>
            <a:r>
              <a:rPr lang="nl-BE" dirty="0"/>
              <a:t>Is afkoppelen verplicht?</a:t>
            </a:r>
          </a:p>
        </p:txBody>
      </p:sp>
    </p:spTree>
    <p:extLst>
      <p:ext uri="{BB962C8B-B14F-4D97-AF65-F5344CB8AC3E}">
        <p14:creationId xmlns:p14="http://schemas.microsoft.com/office/powerpoint/2010/main" val="17167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Stappenplan</a:t>
            </a:r>
            <a:br>
              <a:rPr lang="nl-B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>
                <a:solidFill>
                  <a:prstClr val="white"/>
                </a:solidFill>
                <a:latin typeface="Lucida Sans"/>
              </a:rPr>
              <a:pPr/>
              <a:t>33</a:t>
            </a:fld>
            <a:endParaRPr lang="nl-B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828638" y="515233"/>
            <a:ext cx="8316664" cy="726728"/>
          </a:xfrm>
        </p:spPr>
        <p:txBody>
          <a:bodyPr/>
          <a:lstStyle/>
          <a:p>
            <a:r>
              <a:rPr lang="nl-BE" dirty="0"/>
              <a:t>1. Afkoppelingsdeskundige</a:t>
            </a:r>
            <a:endParaRPr lang="en-US" dirty="0"/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1919536" y="2708920"/>
            <a:ext cx="8316664" cy="7987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prstClr val="black"/>
                </a:solidFill>
                <a:latin typeface="Lucida Sans"/>
              </a:rPr>
              <a:t>2. Afkoppelingsplan</a:t>
            </a:r>
            <a:endParaRPr lang="en-US" dirty="0">
              <a:solidFill>
                <a:prstClr val="black"/>
              </a:solidFill>
              <a:latin typeface="Lucida Sans"/>
            </a:endParaRPr>
          </a:p>
        </p:txBody>
      </p:sp>
      <p:sp>
        <p:nvSpPr>
          <p:cNvPr id="9" name="Tijdelijke aanduiding voor inhoud 3"/>
          <p:cNvSpPr txBox="1">
            <a:spLocks/>
          </p:cNvSpPr>
          <p:nvPr/>
        </p:nvSpPr>
        <p:spPr>
          <a:xfrm>
            <a:off x="2279999" y="1484785"/>
            <a:ext cx="8280400" cy="4681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  <a:buChar char="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Sans" panose="020B0602030504020204" pitchFamily="34" charset="0"/>
              <a:buChar char="-"/>
              <a:defRPr lang="nl-N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0" hangingPunct="1">
              <a:spcBef>
                <a:spcPct val="20000"/>
              </a:spcBef>
              <a:buFont typeface="Lucida Sans" panose="020B0602030504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spcBef>
                <a:spcPct val="20000"/>
              </a:spcBef>
              <a:buClrTx/>
              <a:buFont typeface="Lucida Sans" panose="020B0602030504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914400" rtl="0" eaLnBrk="1" latinLnBrk="0" hangingPunct="1">
              <a:spcBef>
                <a:spcPct val="20000"/>
              </a:spcBef>
              <a:buFont typeface="Lucida Sans" panose="020B0602030504020204" pitchFamily="34" charset="0"/>
              <a:buChar char="-"/>
              <a:tabLst>
                <a:tab pos="808038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prstClr val="black"/>
                </a:solidFill>
                <a:latin typeface="Lucida Sans"/>
              </a:rPr>
              <a:t>Inventarisatie</a:t>
            </a:r>
            <a:r>
              <a:rPr lang="nl-BE" sz="2000" dirty="0">
                <a:solidFill>
                  <a:prstClr val="black"/>
                </a:solidFill>
                <a:latin typeface="Lucida Sans"/>
              </a:rPr>
              <a:t> bestaande toestand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prstClr val="black"/>
                </a:solidFill>
                <a:latin typeface="Lucida Sans"/>
              </a:rPr>
              <a:t>Ontwerp en kostenraming</a:t>
            </a:r>
            <a:r>
              <a:rPr lang="nl-BE" sz="2000" dirty="0">
                <a:solidFill>
                  <a:prstClr val="black"/>
                </a:solidFill>
                <a:latin typeface="Lucida Sans"/>
              </a:rPr>
              <a:t> van de meest voordelige oplossing</a:t>
            </a:r>
            <a:br>
              <a:rPr lang="nl-BE" sz="2000" dirty="0">
                <a:solidFill>
                  <a:prstClr val="black"/>
                </a:solidFill>
                <a:latin typeface="Lucida Sans"/>
              </a:rPr>
            </a:br>
            <a:endParaRPr lang="nl-BE" sz="2000" dirty="0">
              <a:solidFill>
                <a:prstClr val="black"/>
              </a:solidFill>
              <a:latin typeface="Lucida Sans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nl-BE" sz="2000" dirty="0">
              <a:solidFill>
                <a:prstClr val="black"/>
              </a:solidFill>
              <a:latin typeface="Lucida Sans"/>
            </a:endParaRPr>
          </a:p>
          <a:p>
            <a:pPr marL="720000" lvl="3" indent="0">
              <a:buNone/>
            </a:pPr>
            <a:endParaRPr lang="nl-BE" sz="1600" dirty="0">
              <a:solidFill>
                <a:prstClr val="black"/>
              </a:solidFill>
              <a:latin typeface="Lucida Sans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prstClr val="black"/>
                </a:solidFill>
                <a:latin typeface="Lucida Sans"/>
              </a:rPr>
              <a:t>Toelichting </a:t>
            </a:r>
            <a:r>
              <a:rPr lang="nl-BE" sz="2000" b="1" dirty="0">
                <a:solidFill>
                  <a:prstClr val="black"/>
                </a:solidFill>
                <a:latin typeface="Lucida Sans"/>
              </a:rPr>
              <a:t>ontwerp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prstClr val="black"/>
                </a:solidFill>
                <a:latin typeface="Lucida Sans"/>
              </a:rPr>
              <a:t>Engagement: </a:t>
            </a:r>
            <a:r>
              <a:rPr lang="nl-BE" sz="2000" b="1" dirty="0">
                <a:solidFill>
                  <a:prstClr val="black"/>
                </a:solidFill>
                <a:latin typeface="Lucida Sans"/>
              </a:rPr>
              <a:t>overeenkomst</a:t>
            </a:r>
            <a:r>
              <a:rPr lang="nl-BE" sz="2000" dirty="0">
                <a:solidFill>
                  <a:prstClr val="black"/>
                </a:solidFill>
                <a:latin typeface="Lucida Sans"/>
              </a:rPr>
              <a:t> met de eigenaar</a:t>
            </a:r>
            <a:endParaRPr lang="en-US" sz="2000" dirty="0">
              <a:solidFill>
                <a:prstClr val="black"/>
              </a:solidFill>
              <a:latin typeface="Lucida Sans"/>
            </a:endParaRPr>
          </a:p>
          <a:p>
            <a:pPr marL="540000" lvl="2" indent="0">
              <a:buClr>
                <a:srgbClr val="EE8800"/>
              </a:buClr>
              <a:buNone/>
            </a:pPr>
            <a:endParaRPr lang="nl-BE" sz="2000" dirty="0">
              <a:solidFill>
                <a:prstClr val="black"/>
              </a:solidFill>
              <a:latin typeface="Lucida Sans"/>
            </a:endParaRPr>
          </a:p>
          <a:p>
            <a:pPr marL="540000" lvl="2" indent="0">
              <a:buClr>
                <a:srgbClr val="EE8800"/>
              </a:buClr>
              <a:buNone/>
            </a:pPr>
            <a:endParaRPr lang="nl-BE" sz="2000" dirty="0">
              <a:solidFill>
                <a:prstClr val="black"/>
              </a:solidFill>
              <a:latin typeface="Lucida Sans"/>
            </a:endParaRPr>
          </a:p>
          <a:p>
            <a:pPr marL="540000" lvl="2" indent="0">
              <a:buClr>
                <a:srgbClr val="EE8800"/>
              </a:buClr>
              <a:buNone/>
            </a:pPr>
            <a:r>
              <a:rPr lang="nl-BE" sz="2400" dirty="0">
                <a:solidFill>
                  <a:prstClr val="black"/>
                </a:solidFill>
                <a:latin typeface="Lucida Sans"/>
              </a:rPr>
              <a:t>€ </a:t>
            </a:r>
            <a:r>
              <a:rPr lang="nl-BE" sz="24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FARYS draagt 100 % van de kosten </a:t>
            </a:r>
            <a:r>
              <a:rPr lang="nl-BE" sz="2400" dirty="0">
                <a:solidFill>
                  <a:prstClr val="black"/>
                </a:solidFill>
                <a:latin typeface="Lucida Sans"/>
              </a:rPr>
              <a:t>(via de gemeentelijke saneringsportefeuille van Horebeke)</a:t>
            </a:r>
          </a:p>
        </p:txBody>
      </p:sp>
    </p:spTree>
    <p:extLst>
      <p:ext uri="{BB962C8B-B14F-4D97-AF65-F5344CB8AC3E}">
        <p14:creationId xmlns:p14="http://schemas.microsoft.com/office/powerpoint/2010/main" val="40213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>
                <a:solidFill>
                  <a:prstClr val="white"/>
                </a:solidFill>
                <a:latin typeface="Lucida Sans"/>
              </a:rPr>
              <a:pPr/>
              <a:t>34</a:t>
            </a:fld>
            <a:endParaRPr lang="nl-B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2279576" y="1196753"/>
            <a:ext cx="8280400" cy="4681537"/>
          </a:xfrm>
        </p:spPr>
        <p:txBody>
          <a:bodyPr/>
          <a:lstStyle/>
          <a:p>
            <a:pPr marL="180000" indent="0">
              <a:buNone/>
            </a:pPr>
            <a:r>
              <a:rPr lang="nl-BE" sz="2800" dirty="0"/>
              <a:t>Wie doet de werken?</a:t>
            </a:r>
          </a:p>
          <a:p>
            <a:r>
              <a:rPr lang="nl-BE" dirty="0"/>
              <a:t>Ofwel voer je de werken </a:t>
            </a:r>
            <a:r>
              <a:rPr lang="nl-BE" b="1" dirty="0"/>
              <a:t>zelf</a:t>
            </a:r>
            <a:r>
              <a:rPr lang="nl-BE" dirty="0"/>
              <a:t> uit.</a:t>
            </a:r>
          </a:p>
          <a:p>
            <a:r>
              <a:rPr lang="nl-BE" dirty="0"/>
              <a:t>Ofwel kies je zelf een </a:t>
            </a:r>
            <a:r>
              <a:rPr lang="nl-BE" b="1" dirty="0"/>
              <a:t>aannemer.</a:t>
            </a:r>
            <a:endParaRPr lang="nl-BE" dirty="0"/>
          </a:p>
          <a:p>
            <a:pPr marL="180000" indent="0">
              <a:buNone/>
            </a:pPr>
            <a:endParaRPr lang="nl-BE" sz="2800" dirty="0"/>
          </a:p>
          <a:p>
            <a:pPr marL="180000" indent="0">
              <a:buNone/>
            </a:pPr>
            <a:r>
              <a:rPr lang="nl-BE" sz="2800" dirty="0"/>
              <a:t>Wanneer? </a:t>
            </a:r>
          </a:p>
          <a:p>
            <a:r>
              <a:rPr lang="nl-BE" dirty="0"/>
              <a:t>De werken moeten klaar zijn vóór het einde van de rioleringswerken.</a:t>
            </a:r>
          </a:p>
          <a:p>
            <a:pPr marL="720000" lvl="3" indent="0">
              <a:buNone/>
            </a:pPr>
            <a:endParaRPr lang="nl-BE" dirty="0"/>
          </a:p>
          <a:p>
            <a:endParaRPr lang="nl-BE" dirty="0"/>
          </a:p>
          <a:p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Afkoppelingswerken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>
                <a:solidFill>
                  <a:prstClr val="white"/>
                </a:solidFill>
                <a:latin typeface="Lucida Sans"/>
              </a:rPr>
              <a:pPr/>
              <a:t>35</a:t>
            </a:fld>
            <a:endParaRPr lang="nl-B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2270249" y="1403823"/>
            <a:ext cx="8280400" cy="3105297"/>
          </a:xfrm>
        </p:spPr>
        <p:txBody>
          <a:bodyPr>
            <a:normAutofit/>
          </a:bodyPr>
          <a:lstStyle/>
          <a:p>
            <a:pPr marL="180000" indent="0">
              <a:buNone/>
            </a:pPr>
            <a:r>
              <a:rPr lang="nl-BE" sz="2800" b="1" dirty="0"/>
              <a:t>Wat</a:t>
            </a:r>
            <a:r>
              <a:rPr lang="nl-BE" sz="2800" dirty="0"/>
              <a:t> moet er gekeurd worden?</a:t>
            </a:r>
          </a:p>
          <a:p>
            <a:pPr marL="180000" indent="0">
              <a:buNone/>
            </a:pPr>
            <a:endParaRPr lang="nl-BE" sz="12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We controleren of je regen- en afvalwater correct gescheiden zijn.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Hiervoor komt er een keurder langs.</a:t>
            </a:r>
          </a:p>
          <a:p>
            <a:pPr marL="180000" indent="0">
              <a:buNone/>
            </a:pPr>
            <a:br>
              <a:rPr lang="nl-BE" dirty="0"/>
            </a:br>
            <a:br>
              <a:rPr lang="nl-BE" dirty="0"/>
            </a:br>
            <a:br>
              <a:rPr lang="nl-BE" sz="1200" dirty="0"/>
            </a:b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Verplichte keuring</a:t>
            </a:r>
            <a:endParaRPr lang="en-US" dirty="0"/>
          </a:p>
        </p:txBody>
      </p:sp>
      <p:sp>
        <p:nvSpPr>
          <p:cNvPr id="7" name="Tijdelijke aanduiding voor inhoud 3"/>
          <p:cNvSpPr txBox="1">
            <a:spLocks/>
          </p:cNvSpPr>
          <p:nvPr/>
        </p:nvSpPr>
        <p:spPr>
          <a:xfrm>
            <a:off x="2270250" y="3284984"/>
            <a:ext cx="8074223" cy="3312368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6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  <a:buChar char="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Sans" panose="020B0602030504020204" pitchFamily="34" charset="0"/>
              <a:buChar char="-"/>
              <a:defRPr lang="nl-NL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0" hangingPunct="1">
              <a:spcBef>
                <a:spcPct val="20000"/>
              </a:spcBef>
              <a:buFont typeface="Lucida Sans" panose="020B0602030504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spcBef>
                <a:spcPct val="20000"/>
              </a:spcBef>
              <a:buClrTx/>
              <a:buFont typeface="Lucida Sans" panose="020B0602030504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0000" indent="-180000" algn="l" defTabSz="914400" rtl="0" eaLnBrk="1" latinLnBrk="0" hangingPunct="1">
              <a:spcBef>
                <a:spcPct val="20000"/>
              </a:spcBef>
              <a:buFont typeface="Lucida Sans" panose="020B0602030504020204" pitchFamily="34" charset="0"/>
              <a:buChar char="-"/>
              <a:tabLst>
                <a:tab pos="808038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buClr>
                <a:srgbClr val="EE8800"/>
              </a:buClr>
              <a:buNone/>
            </a:pPr>
            <a:r>
              <a:rPr lang="nl-BE" sz="3000" b="1" dirty="0">
                <a:solidFill>
                  <a:prstClr val="black"/>
                </a:solidFill>
                <a:latin typeface="Lucida Sans"/>
              </a:rPr>
              <a:t>Wanneer</a:t>
            </a:r>
            <a:r>
              <a:rPr lang="nl-BE" sz="3000" dirty="0">
                <a:solidFill>
                  <a:prstClr val="black"/>
                </a:solidFill>
                <a:latin typeface="Lucida Sans"/>
              </a:rPr>
              <a:t> kan er gekeurd worden?</a:t>
            </a:r>
          </a:p>
          <a:p>
            <a:pPr marL="180000" indent="0">
              <a:buClr>
                <a:srgbClr val="EE8800"/>
              </a:buClr>
              <a:buNone/>
            </a:pPr>
            <a:endParaRPr lang="nl-BE" sz="1300" dirty="0">
              <a:solidFill>
                <a:prstClr val="black"/>
              </a:solidFill>
              <a:latin typeface="Lucida Sans"/>
            </a:endParaRPr>
          </a:p>
          <a:p>
            <a:pPr>
              <a:lnSpc>
                <a:spcPct val="120000"/>
              </a:lnSpc>
              <a:buClr>
                <a:srgbClr val="EE8800"/>
              </a:buClr>
              <a:buFont typeface="Wingdings" panose="05000000000000000000" pitchFamily="2" charset="2"/>
              <a:buChar char="§"/>
            </a:pPr>
            <a:r>
              <a:rPr lang="nl-BE" sz="2200" dirty="0">
                <a:solidFill>
                  <a:prstClr val="black"/>
                </a:solidFill>
                <a:latin typeface="Lucida Sans"/>
              </a:rPr>
              <a:t>De </a:t>
            </a:r>
            <a:r>
              <a:rPr lang="nl-BE" sz="2200" b="1" dirty="0">
                <a:solidFill>
                  <a:prstClr val="black"/>
                </a:solidFill>
                <a:latin typeface="Lucida Sans"/>
              </a:rPr>
              <a:t>werken</a:t>
            </a:r>
            <a:r>
              <a:rPr lang="nl-BE" sz="2200" dirty="0">
                <a:solidFill>
                  <a:prstClr val="black"/>
                </a:solidFill>
                <a:latin typeface="Lucida Sans"/>
              </a:rPr>
              <a:t> op je privédomein zijn </a:t>
            </a:r>
            <a:r>
              <a:rPr lang="nl-BE" sz="2200" b="1" dirty="0">
                <a:solidFill>
                  <a:prstClr val="black"/>
                </a:solidFill>
                <a:latin typeface="Lucida Sans"/>
              </a:rPr>
              <a:t>klaar</a:t>
            </a:r>
          </a:p>
          <a:p>
            <a:pPr>
              <a:lnSpc>
                <a:spcPct val="120000"/>
              </a:lnSpc>
              <a:buClr>
                <a:srgbClr val="EE8800"/>
              </a:buClr>
              <a:buFont typeface="Wingdings" panose="05000000000000000000" pitchFamily="2" charset="2"/>
              <a:buChar char="§"/>
            </a:pPr>
            <a:r>
              <a:rPr lang="nl-BE" sz="2200" dirty="0">
                <a:solidFill>
                  <a:prstClr val="black"/>
                </a:solidFill>
                <a:latin typeface="Lucida Sans"/>
              </a:rPr>
              <a:t>De </a:t>
            </a:r>
            <a:r>
              <a:rPr lang="nl-BE" sz="2200" b="1" dirty="0">
                <a:solidFill>
                  <a:prstClr val="black"/>
                </a:solidFill>
                <a:latin typeface="Lucida Sans"/>
              </a:rPr>
              <a:t>toezichtputjes (= </a:t>
            </a:r>
            <a:r>
              <a:rPr lang="nl-BE" sz="2200" b="1" dirty="0" err="1">
                <a:solidFill>
                  <a:prstClr val="black"/>
                </a:solidFill>
                <a:latin typeface="Lucida Sans"/>
              </a:rPr>
              <a:t>huisaansluitputjes</a:t>
            </a:r>
            <a:r>
              <a:rPr lang="nl-BE" sz="2200" b="1" dirty="0">
                <a:solidFill>
                  <a:prstClr val="black"/>
                </a:solidFill>
                <a:latin typeface="Lucida Sans"/>
              </a:rPr>
              <a:t>)</a:t>
            </a:r>
            <a:r>
              <a:rPr lang="nl-BE" sz="2200" dirty="0">
                <a:solidFill>
                  <a:prstClr val="black"/>
                </a:solidFill>
                <a:latin typeface="Lucida Sans"/>
              </a:rPr>
              <a:t> zijn aangesloten </a:t>
            </a:r>
            <a:br>
              <a:rPr lang="nl-BE" sz="2200" dirty="0">
                <a:solidFill>
                  <a:prstClr val="black"/>
                </a:solidFill>
                <a:latin typeface="Lucida Sans"/>
              </a:rPr>
            </a:br>
            <a:r>
              <a:rPr lang="nl-BE" sz="2200" dirty="0">
                <a:solidFill>
                  <a:prstClr val="black"/>
                </a:solidFill>
                <a:latin typeface="Lucida Sans"/>
              </a:rPr>
              <a:t>op de nieuwe riolering</a:t>
            </a:r>
            <a:br>
              <a:rPr lang="nl-BE" sz="2200" dirty="0">
                <a:solidFill>
                  <a:prstClr val="black"/>
                </a:solidFill>
                <a:latin typeface="Lucida Sans"/>
              </a:rPr>
            </a:br>
            <a:endParaRPr lang="nl-BE" sz="2200" dirty="0">
              <a:solidFill>
                <a:prstClr val="black"/>
              </a:solidFill>
              <a:latin typeface="Lucida Sans"/>
            </a:endParaRPr>
          </a:p>
          <a:p>
            <a:pPr marL="180000" indent="0">
              <a:lnSpc>
                <a:spcPct val="120000"/>
              </a:lnSpc>
              <a:buClr>
                <a:srgbClr val="EE8800"/>
              </a:buClr>
              <a:buNone/>
            </a:pPr>
            <a:r>
              <a:rPr lang="nl-BE" sz="2200" dirty="0">
                <a:solidFill>
                  <a:prstClr val="black"/>
                </a:solidFill>
                <a:latin typeface="Lucida Sans"/>
              </a:rPr>
              <a:t>Kun je aanvragen bij </a:t>
            </a:r>
            <a:r>
              <a:rPr lang="nl-BE" sz="2200" dirty="0" err="1">
                <a:solidFill>
                  <a:prstClr val="black"/>
                </a:solidFill>
                <a:latin typeface="Lucida Sans"/>
              </a:rPr>
              <a:t>Farys</a:t>
            </a:r>
            <a:r>
              <a:rPr lang="nl-BE" sz="2200" dirty="0">
                <a:solidFill>
                  <a:prstClr val="black"/>
                </a:solidFill>
                <a:latin typeface="Lucida Sans"/>
              </a:rPr>
              <a:t> </a:t>
            </a: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 € eerste keuring </a:t>
            </a:r>
            <a:r>
              <a:rPr lang="nl-BE" sz="2200" dirty="0" err="1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ikv</a:t>
            </a: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 afkoppelingswerken gratis</a:t>
            </a:r>
          </a:p>
          <a:p>
            <a:pPr marL="180000" indent="0">
              <a:lnSpc>
                <a:spcPct val="120000"/>
              </a:lnSpc>
              <a:buClr>
                <a:srgbClr val="EE8800"/>
              </a:buClr>
              <a:buNone/>
            </a:pP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Project DOM-080/09/139-Z</a:t>
            </a:r>
          </a:p>
          <a:p>
            <a:pPr marL="180000" indent="0">
              <a:lnSpc>
                <a:spcPct val="120000"/>
              </a:lnSpc>
              <a:buClr>
                <a:srgbClr val="EE8800"/>
              </a:buClr>
              <a:buNone/>
            </a:pP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Via: 	- </a:t>
            </a: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  <a:hlinkClick r:id="rId3"/>
              </a:rPr>
              <a:t>afkoppelingen@farys.be</a:t>
            </a:r>
            <a:endParaRPr lang="nl-BE" sz="2200" dirty="0">
              <a:solidFill>
                <a:prstClr val="black"/>
              </a:solidFill>
              <a:latin typeface="Lucida Sans"/>
              <a:sym typeface="Wingdings" panose="05000000000000000000" pitchFamily="2" charset="2"/>
            </a:endParaRPr>
          </a:p>
          <a:p>
            <a:pPr marL="180000" indent="0">
              <a:lnSpc>
                <a:spcPct val="120000"/>
              </a:lnSpc>
              <a:buClr>
                <a:srgbClr val="EE8800"/>
              </a:buClr>
              <a:buNone/>
            </a:pP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	- </a:t>
            </a:r>
            <a:r>
              <a:rPr lang="nl-BE" sz="2200" dirty="0" err="1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Aquafoon</a:t>
            </a:r>
            <a:r>
              <a:rPr lang="nl-BE" sz="2200" dirty="0">
                <a:solidFill>
                  <a:prstClr val="black"/>
                </a:solidFill>
                <a:latin typeface="Lucida Sans"/>
                <a:sym typeface="Wingdings" panose="05000000000000000000" pitchFamily="2" charset="2"/>
              </a:rPr>
              <a:t>: 078/35.35.99</a:t>
            </a:r>
            <a:endParaRPr lang="nl-BE" sz="2200" dirty="0">
              <a:solidFill>
                <a:prstClr val="black"/>
              </a:solidFill>
              <a:latin typeface="Lucida Sans"/>
            </a:endParaRPr>
          </a:p>
          <a:p>
            <a:pPr marL="180000" indent="0">
              <a:lnSpc>
                <a:spcPct val="120000"/>
              </a:lnSpc>
              <a:buClr>
                <a:srgbClr val="EE8800"/>
              </a:buClr>
              <a:buNone/>
            </a:pPr>
            <a:endParaRPr lang="nl-BE" sz="2200" dirty="0">
              <a:solidFill>
                <a:prstClr val="black"/>
              </a:solidFill>
              <a:latin typeface="Lucida Sans"/>
            </a:endParaRPr>
          </a:p>
          <a:p>
            <a:pPr marL="180000" indent="0">
              <a:buClr>
                <a:srgbClr val="EE8800"/>
              </a:buClr>
              <a:buNone/>
            </a:pPr>
            <a:endParaRPr lang="en-US" dirty="0">
              <a:solidFill>
                <a:prstClr val="black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8949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lumMod val="65000"/>
                  <a:lumOff val="35000"/>
                </a:prstClr>
              </a:solidFill>
              <a:latin typeface="Lucida San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>
                <a:solidFill>
                  <a:prstClr val="white"/>
                </a:solidFill>
                <a:latin typeface="Lucida Sans"/>
              </a:rPr>
              <a:pPr/>
              <a:t>36</a:t>
            </a:fld>
            <a:endParaRPr lang="nl-B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1631504" y="1268761"/>
            <a:ext cx="8280400" cy="4681537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nl-BE" sz="2800" dirty="0"/>
              <a:t>Gratis studie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2800" dirty="0"/>
              <a:t>Gratis keuring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2800" dirty="0"/>
              <a:t>Subsidie: ja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2600" dirty="0"/>
              <a:t>max. van € 500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2600" dirty="0"/>
              <a:t>Deze tussenkomst is enkel van toepassing voor de noodzakelijke werken verbonden aan de afkoppeling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2600" dirty="0"/>
              <a:t>Het aanvraagformulier samen met de bewijsstukken van de onkosten, foto’s, het positieve keuringsverslag en een as-built </a:t>
            </a:r>
            <a:r>
              <a:rPr lang="nl-BE" sz="2600" dirty="0">
                <a:sym typeface="Wingdings" panose="05000000000000000000" pitchFamily="2" charset="2"/>
              </a:rPr>
              <a:t></a:t>
            </a:r>
            <a:r>
              <a:rPr lang="nl-BE" sz="2600" dirty="0"/>
              <a:t> opsturen naar FARYS, Stropstraat 1, 9000 Gent of via afkoppelingen@farys.be</a:t>
            </a:r>
          </a:p>
          <a:p>
            <a:pPr marL="360000" lvl="1" indent="0">
              <a:buNone/>
            </a:pPr>
            <a:endParaRPr lang="nl-BE" sz="2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55801" y="254000"/>
            <a:ext cx="7740599" cy="654720"/>
          </a:xfrm>
          <a:solidFill>
            <a:schemeClr val="bg1"/>
          </a:solidFill>
        </p:spPr>
        <p:txBody>
          <a:bodyPr/>
          <a:lstStyle/>
          <a:p>
            <a:r>
              <a:rPr lang="nl-BE" dirty="0"/>
              <a:t>5. Financiële tussenkomst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24040" y="3276000"/>
            <a:ext cx="4932000" cy="3600000"/>
          </a:xfrm>
        </p:spPr>
        <p:txBody>
          <a:bodyPr/>
          <a:lstStyle/>
          <a:p>
            <a:r>
              <a:rPr lang="nl-BE" dirty="0" err="1"/>
              <a:t>Aandachts</a:t>
            </a:r>
            <a:br>
              <a:rPr lang="nl-BE" dirty="0"/>
            </a:br>
            <a:r>
              <a:rPr lang="nl-BE" dirty="0"/>
              <a:t>punten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lumMod val="65000"/>
                  <a:lumOff val="35000"/>
                </a:prstClr>
              </a:solidFill>
              <a:latin typeface="Lucida San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>
                <a:solidFill>
                  <a:prstClr val="white"/>
                </a:solidFill>
                <a:latin typeface="Lucida Sans"/>
              </a:rPr>
              <a:pPr/>
              <a:t>38</a:t>
            </a:fld>
            <a:endParaRPr lang="nl-B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2207568" y="1340768"/>
            <a:ext cx="7632848" cy="4896544"/>
          </a:xfrm>
        </p:spPr>
        <p:txBody>
          <a:bodyPr>
            <a:noAutofit/>
          </a:bodyPr>
          <a:lstStyle/>
          <a:p>
            <a:r>
              <a:rPr lang="nl-BE" dirty="0"/>
              <a:t>Aansluitingsplicht</a:t>
            </a:r>
            <a:r>
              <a:rPr lang="en-US" dirty="0"/>
              <a:t>: </a:t>
            </a:r>
            <a:r>
              <a:rPr lang="nl-BE" dirty="0"/>
              <a:t>Als er riolering op openbaar domein ligt, ook als er binnenshuis </a:t>
            </a:r>
            <a:r>
              <a:rPr lang="nl-BE" b="1" dirty="0"/>
              <a:t>breekwerken </a:t>
            </a:r>
            <a:r>
              <a:rPr lang="nl-BE" dirty="0"/>
              <a:t>zijn.</a:t>
            </a:r>
          </a:p>
          <a:p>
            <a:r>
              <a:rPr lang="nl-BE" dirty="0">
                <a:sym typeface="Wingdings" panose="05000000000000000000" pitchFamily="2" charset="2"/>
              </a:rPr>
              <a:t>Diepte aansluiting aan rooilijn maximum 0,8 meter</a:t>
            </a:r>
          </a:p>
          <a:p>
            <a:r>
              <a:rPr lang="nl-BE" dirty="0">
                <a:solidFill>
                  <a:srgbClr val="FF0000"/>
                </a:solidFill>
                <a:sym typeface="Wingdings" panose="05000000000000000000" pitchFamily="2" charset="2"/>
              </a:rPr>
              <a:t>Opgelet: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De huidige riolering is poreus, maar de nieuwe gescheiden riolering is waterdicht. 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Gevolg: het grondwaterniveau zal zich herstellen naar de oorspronkelijke toestand. Dit is belangrijk voor </a:t>
            </a:r>
            <a:r>
              <a:rPr lang="nl-BE" b="1" dirty="0">
                <a:sym typeface="Wingdings" panose="05000000000000000000" pitchFamily="2" charset="2"/>
              </a:rPr>
              <a:t>niet-waterdichte kelders.</a:t>
            </a:r>
          </a:p>
          <a:p>
            <a:r>
              <a:rPr lang="nl-BE" dirty="0"/>
              <a:t>Huisaansluiting: kosten 100% bij </a:t>
            </a:r>
            <a:r>
              <a:rPr lang="nl-BE" dirty="0" err="1"/>
              <a:t>Farys</a:t>
            </a:r>
            <a:r>
              <a:rPr lang="nl-BE" dirty="0"/>
              <a:t> tijdens rioleringswerken (beperkt tot 1 DWA en 1 RWA)</a:t>
            </a:r>
            <a:endParaRPr lang="en-US" dirty="0"/>
          </a:p>
          <a:p>
            <a:r>
              <a:rPr lang="nl-BE" dirty="0"/>
              <a:t>Zorg dat alle afvoerbuizen een voldoende grote hellingsgraad hebben:</a:t>
            </a:r>
          </a:p>
          <a:p>
            <a:pPr lvl="1"/>
            <a:r>
              <a:rPr lang="nl-BE" dirty="0"/>
              <a:t>afvalwater 1 cm/meter</a:t>
            </a:r>
          </a:p>
          <a:p>
            <a:pPr lvl="1"/>
            <a:r>
              <a:rPr lang="nl-BE" dirty="0"/>
              <a:t>regenwater 0,5 cm/meter</a:t>
            </a:r>
            <a:endParaRPr lang="nl-BE" dirty="0">
              <a:sym typeface="Wingdings" panose="05000000000000000000" pitchFamily="2" charset="2"/>
            </a:endParaRPr>
          </a:p>
          <a:p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80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lumMod val="65000"/>
                  <a:lumOff val="35000"/>
                </a:prstClr>
              </a:solidFill>
              <a:latin typeface="Lucida San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>
                <a:solidFill>
                  <a:prstClr val="white"/>
                </a:solidFill>
                <a:latin typeface="Lucida Sans"/>
              </a:rPr>
              <a:pPr/>
              <a:t>39</a:t>
            </a:fld>
            <a:endParaRPr lang="nl-B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1955800" y="476673"/>
            <a:ext cx="8280400" cy="580686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4" t="5802" r="2183" b="11856"/>
          <a:stretch/>
        </p:blipFill>
        <p:spPr bwMode="auto">
          <a:xfrm>
            <a:off x="1954517" y="1268761"/>
            <a:ext cx="82800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6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  <a:t>WAT HOUDEN DE WERKEN IN?</a:t>
            </a:r>
            <a:br>
              <a:rPr lang="nl-BE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nl-BE" sz="3600" dirty="0">
                <a:solidFill>
                  <a:schemeClr val="bg1"/>
                </a:solidFill>
                <a:latin typeface="+mn-lt"/>
              </a:rPr>
              <a:t>Bernard Vanderstede- Studiebureau Sweco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4FBD47-418F-4A86-83A3-92C79E14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bg1"/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3730437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42" y="1734123"/>
            <a:ext cx="8164116" cy="3389755"/>
          </a:xfrm>
        </p:spPr>
        <p:txBody>
          <a:bodyPr>
            <a:normAutofit/>
          </a:bodyPr>
          <a:lstStyle/>
          <a:p>
            <a:pPr algn="ctr"/>
            <a: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  <a:t>WERKEN NUTSLEIDINGEN</a:t>
            </a:r>
            <a:b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nl-BE" sz="3600" dirty="0">
                <a:solidFill>
                  <a:schemeClr val="bg1"/>
                </a:solidFill>
                <a:latin typeface="+mn-lt"/>
              </a:rPr>
              <a:t>YVES RIGAUX – Fluvius</a:t>
            </a:r>
          </a:p>
        </p:txBody>
      </p:sp>
    </p:spTree>
    <p:extLst>
      <p:ext uri="{BB962C8B-B14F-4D97-AF65-F5344CB8AC3E}">
        <p14:creationId xmlns:p14="http://schemas.microsoft.com/office/powerpoint/2010/main" val="2510687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Arial Nova Cond" panose="020B0506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41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94E7EA2-2734-4A3B-B83F-557E1CF55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27538" y="338657"/>
            <a:ext cx="5282276" cy="5838306"/>
          </a:xfr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DB8826-DB73-464A-AC7B-944B29A27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592" y="4200712"/>
            <a:ext cx="2248343" cy="1976251"/>
          </a:xfrm>
          <a:prstGeom prst="rect">
            <a:avLst/>
          </a:prstGeom>
        </p:spPr>
      </p:pic>
      <p:sp>
        <p:nvSpPr>
          <p:cNvPr id="15" name="Tijdelijke aanduiding voor voettekst 3">
            <a:extLst>
              <a:ext uri="{FF2B5EF4-FFF2-40B4-BE49-F238E27FC236}">
                <a16:creationId xmlns:a16="http://schemas.microsoft.com/office/drawing/2014/main" id="{6826D01E-A167-4870-97B0-503B0489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EFA01E7-6447-466E-B6C1-390101CF1236}"/>
              </a:ext>
            </a:extLst>
          </p:cNvPr>
          <p:cNvSpPr txBox="1"/>
          <p:nvPr/>
        </p:nvSpPr>
        <p:spPr>
          <a:xfrm>
            <a:off x="4127537" y="723014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FONTEINSTRAAT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F6A91A5-6521-4BBE-AC6E-4BC9EA6FAC94}"/>
              </a:ext>
            </a:extLst>
          </p:cNvPr>
          <p:cNvSpPr txBox="1"/>
          <p:nvPr/>
        </p:nvSpPr>
        <p:spPr>
          <a:xfrm>
            <a:off x="8455763" y="1119282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FF"/>
                </a:solidFill>
              </a:rPr>
              <a:t>VRIJSBEKE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7699E8D-8757-4058-BDA3-6F07663B119C}"/>
              </a:ext>
            </a:extLst>
          </p:cNvPr>
          <p:cNvSpPr txBox="1"/>
          <p:nvPr/>
        </p:nvSpPr>
        <p:spPr>
          <a:xfrm>
            <a:off x="3578188" y="1863911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FF00"/>
                </a:solidFill>
              </a:rPr>
              <a:t>FONTEINSTRAAT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6895834-CB67-482F-A453-C4BBA02AABA3}"/>
              </a:ext>
            </a:extLst>
          </p:cNvPr>
          <p:cNvSpPr txBox="1"/>
          <p:nvPr/>
        </p:nvSpPr>
        <p:spPr>
          <a:xfrm>
            <a:off x="2869351" y="4624758"/>
            <a:ext cx="17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KROMSTRAAT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51E3DBA-5806-48F6-B288-B4DA45270369}"/>
              </a:ext>
            </a:extLst>
          </p:cNvPr>
          <p:cNvSpPr txBox="1"/>
          <p:nvPr/>
        </p:nvSpPr>
        <p:spPr>
          <a:xfrm rot="18869374">
            <a:off x="4049676" y="3196904"/>
            <a:ext cx="941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RVT </a:t>
            </a:r>
          </a:p>
          <a:p>
            <a:r>
              <a:rPr lang="nl-BE" sz="1200" dirty="0"/>
              <a:t>DE VLAAMSE ARDENNEN</a:t>
            </a:r>
          </a:p>
        </p:txBody>
      </p:sp>
    </p:spTree>
    <p:extLst>
      <p:ext uri="{BB962C8B-B14F-4D97-AF65-F5344CB8AC3E}">
        <p14:creationId xmlns:p14="http://schemas.microsoft.com/office/powerpoint/2010/main" val="23002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42" y="1734123"/>
            <a:ext cx="8164116" cy="3389755"/>
          </a:xfrm>
        </p:spPr>
        <p:txBody>
          <a:bodyPr>
            <a:normAutofit/>
          </a:bodyPr>
          <a:lstStyle/>
          <a:p>
            <a:pPr algn="ctr"/>
            <a: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  <a:t>COMMUNICATIE</a:t>
            </a:r>
            <a:b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  <a:t>BUURTCONTACT </a:t>
            </a:r>
            <a:b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endParaRPr lang="nl-BE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257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COMMUNICATIE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CD5E49-6AB1-4D35-BD44-518BC3D45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latin typeface="Arial Nova Cond Light" panose="020B0306020202020204" pitchFamily="34" charset="0"/>
              </a:rPr>
              <a:t>Aclagro zal de bewoners per brief inlichten wanneer</a:t>
            </a:r>
          </a:p>
          <a:p>
            <a:pPr marL="0" indent="0">
              <a:buNone/>
            </a:pPr>
            <a:endParaRPr lang="nl-BE" dirty="0">
              <a:latin typeface="Arial Nova Cond Light" panose="020B0306020202020204" pitchFamily="34" charset="0"/>
            </a:endParaRPr>
          </a:p>
          <a:p>
            <a:r>
              <a:rPr lang="nl-BE" dirty="0">
                <a:latin typeface="Arial Nova Cond Light" panose="020B0306020202020204" pitchFamily="34" charset="0"/>
              </a:rPr>
              <a:t>een nieuwe fase begint</a:t>
            </a:r>
          </a:p>
          <a:p>
            <a:r>
              <a:rPr lang="nl-BE" dirty="0">
                <a:latin typeface="Arial Nova Cond Light" panose="020B0306020202020204" pitchFamily="34" charset="0"/>
              </a:rPr>
              <a:t>de toegang tot de woningen niet mogelijk zal zijn</a:t>
            </a:r>
          </a:p>
          <a:p>
            <a:endParaRPr lang="nl-BE" dirty="0">
              <a:latin typeface="Arial Nova Cond Light" panose="020B0306020202020204" pitchFamily="34" charset="0"/>
            </a:endParaRPr>
          </a:p>
          <a:p>
            <a:endParaRPr lang="nl-BE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endParaRPr lang="nl-BE" dirty="0">
              <a:latin typeface="Arial Nova Cond Light" panose="020B0306020202020204" pitchFamily="34" charset="0"/>
            </a:endParaRPr>
          </a:p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43</a:t>
            </a:fld>
            <a:endParaRPr lang="nl-BE"/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56403664-957F-4D44-949C-5B88785B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4009855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BUURTCONTACTPERSOON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CD5E49-6AB1-4D35-BD44-518BC3D45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latin typeface="Arial Nova Cond Light" panose="020B0306020202020204" pitchFamily="34" charset="0"/>
              </a:rPr>
              <a:t>Bijwonen werfvergaderingen</a:t>
            </a:r>
          </a:p>
          <a:p>
            <a:pPr marL="0" indent="0">
              <a:buNone/>
            </a:pPr>
            <a:r>
              <a:rPr lang="nl-BE" dirty="0">
                <a:latin typeface="Arial Nova Cond Light" panose="020B0306020202020204" pitchFamily="34" charset="0"/>
              </a:rPr>
              <a:t>Krijgt informatie in eerste lijn</a:t>
            </a:r>
          </a:p>
          <a:p>
            <a:pPr marL="0" indent="0">
              <a:buNone/>
            </a:pPr>
            <a:r>
              <a:rPr lang="nl-BE" dirty="0">
                <a:latin typeface="Arial Nova Cond Light" panose="020B0306020202020204" pitchFamily="34" charset="0"/>
              </a:rPr>
              <a:t>Klankbord buurtbewoners</a:t>
            </a:r>
          </a:p>
          <a:p>
            <a:pPr marL="0" indent="0">
              <a:buNone/>
            </a:pPr>
            <a:endParaRPr lang="nl-BE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Arial Nova Cond Light" panose="020B0306020202020204" pitchFamily="34" charset="0"/>
              </a:rPr>
              <a:t>Kandidatuur indienen tegen 1 augustus</a:t>
            </a:r>
          </a:p>
          <a:p>
            <a:pPr marL="0" indent="0">
              <a:buNone/>
            </a:pPr>
            <a:r>
              <a:rPr lang="nl-BE" dirty="0">
                <a:latin typeface="Arial Nova Cond Light" panose="020B0306020202020204" pitchFamily="34" charset="0"/>
              </a:rPr>
              <a:t>Stuur een mail naar </a:t>
            </a:r>
            <a:r>
              <a:rPr lang="nl-BE" u="sng" dirty="0">
                <a:solidFill>
                  <a:srgbClr val="0070C0"/>
                </a:solidFill>
                <a:latin typeface="Arial Nova Cond Light" panose="020B0306020202020204" pitchFamily="34" charset="0"/>
              </a:rPr>
              <a:t>dave.delrue@farys</a:t>
            </a:r>
            <a:r>
              <a:rPr lang="nl-BE" u="sng" dirty="0">
                <a:solidFill>
                  <a:srgbClr val="0563C1"/>
                </a:solidFill>
                <a:latin typeface="Arial Nova Cond Light" panose="020B0306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nl-BE" u="sng" dirty="0">
                <a:solidFill>
                  <a:srgbClr val="0070C0"/>
                </a:solidFill>
                <a:latin typeface="Arial Nova Cond Light" panose="020B0306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</a:t>
            </a:r>
            <a:r>
              <a:rPr lang="nl-BE" u="sng" dirty="0">
                <a:solidFill>
                  <a:srgbClr val="0070C0"/>
                </a:solidFill>
                <a:latin typeface="Arial Nova Cond Light" panose="020B0306020202020204" pitchFamily="34" charset="0"/>
              </a:rPr>
              <a:t> </a:t>
            </a:r>
          </a:p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44</a:t>
            </a:fld>
            <a:endParaRPr lang="nl-BE"/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D33EB393-CD85-4732-99E9-8CD14F45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1528053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28E1-415E-4F48-8BCA-E09879BA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576" y="1734122"/>
            <a:ext cx="5410848" cy="3389755"/>
          </a:xfrm>
        </p:spPr>
        <p:txBody>
          <a:bodyPr>
            <a:normAutofit/>
          </a:bodyPr>
          <a:lstStyle/>
          <a:p>
            <a:pPr algn="ctr"/>
            <a:r>
              <a:rPr lang="nl-BE" sz="5400" dirty="0">
                <a:solidFill>
                  <a:schemeClr val="bg1"/>
                </a:solidFill>
                <a:latin typeface="Arial Nova Cond" panose="020B0506020202020204" pitchFamily="34" charset="0"/>
              </a:rPr>
              <a:t>VRAGENRONDE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9229466-8BCA-4A88-A202-38C2857B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79766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65"/>
            <a:ext cx="10515600" cy="1325563"/>
          </a:xfrm>
        </p:spPr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OVERZICHT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5</a:t>
            </a:fld>
            <a:endParaRPr lang="nl-BE"/>
          </a:p>
        </p:txBody>
      </p:sp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1703953A-3A81-472B-8301-B4980E3F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pic>
        <p:nvPicPr>
          <p:cNvPr id="12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4B4BE08-D2FC-45C2-854D-BCDB0D609638}"/>
              </a:ext>
            </a:extLst>
          </p:cNvPr>
          <p:cNvSpPr txBox="1"/>
          <p:nvPr/>
        </p:nvSpPr>
        <p:spPr>
          <a:xfrm>
            <a:off x="2025162" y="1274885"/>
            <a:ext cx="10873154" cy="489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/>
              <a:t>Aanleg gescheiden riolering – </a:t>
            </a:r>
            <a:r>
              <a:rPr lang="nl-BE" sz="3200" dirty="0">
                <a:solidFill>
                  <a:srgbClr val="00B050"/>
                </a:solidFill>
              </a:rPr>
              <a:t>tlv </a:t>
            </a:r>
            <a:r>
              <a:rPr lang="nl-BE" sz="3200" dirty="0" err="1">
                <a:solidFill>
                  <a:srgbClr val="00B050"/>
                </a:solidFill>
              </a:rPr>
              <a:t>Farys</a:t>
            </a:r>
            <a:endParaRPr lang="nl-BE" sz="3200" dirty="0">
              <a:solidFill>
                <a:srgbClr val="00B050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2400" dirty="0">
                <a:solidFill>
                  <a:srgbClr val="01559C"/>
                </a:solidFill>
              </a:rPr>
              <a:t>Afvalwaterriool = Droogweerafvoer (DWA)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2400" dirty="0">
                <a:solidFill>
                  <a:srgbClr val="01559C"/>
                </a:solidFill>
              </a:rPr>
              <a:t>Regenwaterafvoer (RWA)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Zoveel mogelijk grachten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002060"/>
                </a:solidFill>
              </a:rPr>
              <a:t>Vertraagde afvoer en buffering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/>
              <a:t>Nemen van erosiemaatregelen – </a:t>
            </a:r>
            <a:r>
              <a:rPr lang="nl-BE" sz="3200" dirty="0">
                <a:solidFill>
                  <a:srgbClr val="00B050"/>
                </a:solidFill>
              </a:rPr>
              <a:t>tlv Horebeke (gesubsidieerd)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/>
              <a:t>Hernieuwen wegenis – </a:t>
            </a:r>
            <a:r>
              <a:rPr lang="nl-BE" sz="3200" dirty="0">
                <a:solidFill>
                  <a:srgbClr val="00B050"/>
                </a:solidFill>
              </a:rPr>
              <a:t>tlv </a:t>
            </a:r>
            <a:r>
              <a:rPr lang="nl-BE" sz="3200" dirty="0" err="1">
                <a:solidFill>
                  <a:srgbClr val="00B050"/>
                </a:solidFill>
              </a:rPr>
              <a:t>Farys</a:t>
            </a:r>
            <a:r>
              <a:rPr lang="nl-BE" sz="3200" dirty="0">
                <a:solidFill>
                  <a:srgbClr val="00B050"/>
                </a:solidFill>
              </a:rPr>
              <a:t> en Horebeke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3200" dirty="0"/>
              <a:t>Ondergronds brengen nutsleidingen – </a:t>
            </a:r>
            <a:r>
              <a:rPr lang="nl-BE" sz="3200" dirty="0">
                <a:solidFill>
                  <a:srgbClr val="00B050"/>
                </a:solidFill>
              </a:rPr>
              <a:t>tlv Horebeke</a:t>
            </a:r>
          </a:p>
        </p:txBody>
      </p:sp>
    </p:spTree>
    <p:extLst>
      <p:ext uri="{BB962C8B-B14F-4D97-AF65-F5344CB8AC3E}">
        <p14:creationId xmlns:p14="http://schemas.microsoft.com/office/powerpoint/2010/main" val="137798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RIOLERINGSPLAN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6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480B864-66AD-4B3F-82DA-AC6525F87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8981" y="1562986"/>
            <a:ext cx="9261207" cy="4613977"/>
          </a:xfrm>
        </p:spPr>
      </p:pic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47DE9397-E6B8-4B08-A86C-3B8CD84B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</p:spTree>
    <p:extLst>
      <p:ext uri="{BB962C8B-B14F-4D97-AF65-F5344CB8AC3E}">
        <p14:creationId xmlns:p14="http://schemas.microsoft.com/office/powerpoint/2010/main" val="4089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WEGENISPLAN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7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47DE9397-E6B8-4B08-A86C-3B8CD84B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CE333876-680A-484B-9063-6B0838ED4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2623" y="1488558"/>
            <a:ext cx="8406753" cy="4369428"/>
          </a:xfrm>
        </p:spPr>
      </p:pic>
    </p:spTree>
    <p:extLst>
      <p:ext uri="{BB962C8B-B14F-4D97-AF65-F5344CB8AC3E}">
        <p14:creationId xmlns:p14="http://schemas.microsoft.com/office/powerpoint/2010/main" val="350182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WEGENISOPBOUW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8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47DE9397-E6B8-4B08-A86C-3B8CD84B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6BF730-9A01-4FEE-B266-AA8D8422E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4258" y="1690688"/>
            <a:ext cx="7797942" cy="4351338"/>
          </a:xfrm>
        </p:spPr>
      </p:pic>
    </p:spTree>
    <p:extLst>
      <p:ext uri="{BB962C8B-B14F-4D97-AF65-F5344CB8AC3E}">
        <p14:creationId xmlns:p14="http://schemas.microsoft.com/office/powerpoint/2010/main" val="146656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5F7D6-A552-4A59-9AE8-3266B4E7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Arial Nova Cond" panose="020B0506020202020204" pitchFamily="34" charset="0"/>
              </a:rPr>
              <a:t>EROSIEMAATREGELEN KROMSTRAAT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6A4A53-1907-4CA2-B995-F1A46F0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28EA-A68E-4E2B-AD9B-E1A017183270}" type="slidenum">
              <a:rPr lang="nl-BE" smtClean="0"/>
              <a:t>9</a:t>
            </a:fld>
            <a:endParaRPr lang="nl-BE"/>
          </a:p>
        </p:txBody>
      </p:sp>
      <p:pic>
        <p:nvPicPr>
          <p:cNvPr id="8" name="Graphic 12">
            <a:extLst>
              <a:ext uri="{FF2B5EF4-FFF2-40B4-BE49-F238E27FC236}">
                <a16:creationId xmlns:a16="http://schemas.microsoft.com/office/drawing/2014/main" id="{C230D963-41F2-44C7-91EB-1CFFBCFB1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4" y="6359656"/>
            <a:ext cx="1189152" cy="343347"/>
          </a:xfrm>
          <a:prstGeom prst="rect">
            <a:avLst/>
          </a:prstGeom>
        </p:spPr>
      </p:pic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47DE9397-E6B8-4B08-A86C-3B8CD84B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015344" cy="365125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FONTEINSTRAAT – KROMSTRAAT - VRIJSBEKE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B533BBA-BB2D-47F0-A129-01A8C7693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2279" y="1477926"/>
            <a:ext cx="8215323" cy="4699037"/>
          </a:xfrm>
        </p:spPr>
      </p:pic>
    </p:spTree>
    <p:extLst>
      <p:ext uri="{BB962C8B-B14F-4D97-AF65-F5344CB8AC3E}">
        <p14:creationId xmlns:p14="http://schemas.microsoft.com/office/powerpoint/2010/main" val="27990564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DA">
      <a:majorFont>
        <a:latin typeface="Arial Nova Cond"/>
        <a:ea typeface=""/>
        <a:cs typeface=""/>
      </a:majorFont>
      <a:minorFont>
        <a:latin typeface="Arial Nova Con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rys template_normaal">
  <a:themeElements>
    <a:clrScheme name="Aangepast 3">
      <a:dk1>
        <a:sysClr val="windowText" lastClr="000000"/>
      </a:dk1>
      <a:lt1>
        <a:sysClr val="window" lastClr="FFFFFF"/>
      </a:lt1>
      <a:dk2>
        <a:srgbClr val="008877"/>
      </a:dk2>
      <a:lt2>
        <a:srgbClr val="FFFFFF"/>
      </a:lt2>
      <a:accent1>
        <a:srgbClr val="EE8800"/>
      </a:accent1>
      <a:accent2>
        <a:srgbClr val="00AABB"/>
      </a:accent2>
      <a:accent3>
        <a:srgbClr val="CC0088"/>
      </a:accent3>
      <a:accent4>
        <a:srgbClr val="0066AA"/>
      </a:accent4>
      <a:accent5>
        <a:srgbClr val="EE4411"/>
      </a:accent5>
      <a:accent6>
        <a:srgbClr val="55AA33"/>
      </a:accent6>
      <a:hlink>
        <a:srgbClr val="CC0088"/>
      </a:hlink>
      <a:folHlink>
        <a:srgbClr val="CC0088"/>
      </a:folHlink>
    </a:clrScheme>
    <a:fontScheme name="Fary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rys template (4-3).potx" id="{C9AE730E-B514-4D78-AD8B-2F38E2930BFA}" vid="{9D9D79BF-3E82-4C30-9BD6-56AA1B9718B1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1295</Words>
  <Application>Microsoft Office PowerPoint</Application>
  <PresentationFormat>Breedbeeld</PresentationFormat>
  <Paragraphs>327</Paragraphs>
  <Slides>45</Slides>
  <Notes>33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45</vt:i4>
      </vt:variant>
    </vt:vector>
  </HeadingPairs>
  <TitlesOfParts>
    <vt:vector size="54" baseType="lpstr">
      <vt:lpstr>Arial</vt:lpstr>
      <vt:lpstr>Arial Nova Cond</vt:lpstr>
      <vt:lpstr>Arial Nova Cond Light</vt:lpstr>
      <vt:lpstr>Calibri</vt:lpstr>
      <vt:lpstr>Lucida Sans</vt:lpstr>
      <vt:lpstr>Wingdings</vt:lpstr>
      <vt:lpstr>Wingdings 2</vt:lpstr>
      <vt:lpstr>Kantoorthema</vt:lpstr>
      <vt:lpstr>Farys template_normaal</vt:lpstr>
      <vt:lpstr>PowerPoint-presentatie</vt:lpstr>
      <vt:lpstr>AGENDA</vt:lpstr>
      <vt:lpstr>WELKOM Schepen Hendrik Blommaert</vt:lpstr>
      <vt:lpstr>WAT HOUDEN DE WERKEN IN? Bernard Vanderstede- Studiebureau Sweco</vt:lpstr>
      <vt:lpstr>OVERZICHT</vt:lpstr>
      <vt:lpstr>RIOLERINGSPLAN</vt:lpstr>
      <vt:lpstr>WEGENISPLAN</vt:lpstr>
      <vt:lpstr>WEGENISOPBOUW</vt:lpstr>
      <vt:lpstr>EROSIEMAATREGELEN KROMSTRAAT</vt:lpstr>
      <vt:lpstr>FASERING</vt:lpstr>
      <vt:lpstr>FASERING - FASE 1  aug ’22 tot okt. ‘22</vt:lpstr>
      <vt:lpstr>FASERING – FASE 2  sep ’22 tot nov. ‘22</vt:lpstr>
      <vt:lpstr>FASERING - FASE 3  nov ’22 tot dec. ‘22</vt:lpstr>
      <vt:lpstr>FASERING - FASE 4  nov ’22 tot dec. ‘22</vt:lpstr>
      <vt:lpstr>FASERING - FASE 5  jan ’23 tot apr. ‘23</vt:lpstr>
      <vt:lpstr>FASERING – FASE 6  feb ’23 tot apr. ‘23</vt:lpstr>
      <vt:lpstr>FASERING - FASE 7  apr ’23 tot mei. ‘23</vt:lpstr>
      <vt:lpstr>FASERING - FASE 8  mei ’23 tot jul. ‘23</vt:lpstr>
      <vt:lpstr>OMLEIDINGEN  </vt:lpstr>
      <vt:lpstr>PowerPoint-presentatie</vt:lpstr>
      <vt:lpstr>PLAN VAN AANPAK Dirk Bellemans - Aannemer Aclagro</vt:lpstr>
      <vt:lpstr>Horebeke Fonteinstraat</vt:lpstr>
      <vt:lpstr>VOORSTELLING ACLAGRO</vt:lpstr>
      <vt:lpstr>VOORSTELLING ACLAGRO</vt:lpstr>
      <vt:lpstr>PLAN VAN AANPAK – VANAF UITVOERING</vt:lpstr>
      <vt:lpstr>AANDACHTSPUNTEN EN INFO</vt:lpstr>
      <vt:lpstr>AANDACHTSPUNTEN EN INFO</vt:lpstr>
      <vt:lpstr>AANDACHTSPUNTEN EN INFO</vt:lpstr>
      <vt:lpstr>AFKOPPELINGEN Dave Delrue- Rioolbeheerder Farys  DOM-080/09/139-Z </vt:lpstr>
      <vt:lpstr>AFKOPPELEN</vt:lpstr>
      <vt:lpstr>Is afkoppelen verplicht?</vt:lpstr>
      <vt:lpstr>Stappenplan </vt:lpstr>
      <vt:lpstr>1. Afkoppelingsdeskundige</vt:lpstr>
      <vt:lpstr>3. Afkoppelingswerken </vt:lpstr>
      <vt:lpstr>4. Verplichte keuring</vt:lpstr>
      <vt:lpstr>5. Financiële tussenkomst</vt:lpstr>
      <vt:lpstr>Aandachts punten</vt:lpstr>
      <vt:lpstr>PowerPoint-presentatie</vt:lpstr>
      <vt:lpstr>PowerPoint-presentatie</vt:lpstr>
      <vt:lpstr>WERKEN NUTSLEIDINGEN YVES RIGAUX – Fluvius</vt:lpstr>
      <vt:lpstr>PowerPoint-presentatie</vt:lpstr>
      <vt:lpstr>COMMUNICATIE BUURTCONTACT  </vt:lpstr>
      <vt:lpstr>COMMUNICATIE</vt:lpstr>
      <vt:lpstr>BUURTCONTACTPERSOON</vt:lpstr>
      <vt:lpstr>VRAGENRONDE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Eleen Légat</dc:creator>
  <cp:lastModifiedBy>Katrien Blommaert</cp:lastModifiedBy>
  <cp:revision>184</cp:revision>
  <dcterms:created xsi:type="dcterms:W3CDTF">2021-10-20T12:44:26Z</dcterms:created>
  <dcterms:modified xsi:type="dcterms:W3CDTF">2022-06-23T11:43:32Z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2022-06-17T07:24:41Z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39a01b56-9dd3-432c-9173-295f176298f3</vt:lpwstr>
  </property>
  <property fmtid="{D5CDD505-2E9C-101B-9397-08002B2CF9AE}" pid="8" name="MSIP_Label_43f08ec5-d6d9-4227-8387-ccbfcb3632c4_ContentBits">
    <vt:lpwstr>0</vt:lpwstr>
  </property>
</Properties>
</file>